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5327650" cy="7559675"/>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FCFF"/>
    <a:srgbClr val="F8FFEB"/>
    <a:srgbClr val="FDF1E9"/>
    <a:srgbClr val="E7FAFF"/>
    <a:srgbClr val="2789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54" autoAdjust="0"/>
    <p:restoredTop sz="94660"/>
  </p:normalViewPr>
  <p:slideViewPr>
    <p:cSldViewPr snapToGrid="0">
      <p:cViewPr varScale="1">
        <p:scale>
          <a:sx n="95" d="100"/>
          <a:sy n="95" d="100"/>
        </p:scale>
        <p:origin x="3294"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399574" y="1237197"/>
            <a:ext cx="4528503" cy="2631887"/>
          </a:xfrm>
        </p:spPr>
        <p:txBody>
          <a:bodyPr anchor="b"/>
          <a:lstStyle>
            <a:lvl1pPr algn="ctr">
              <a:defRPr sz="3496"/>
            </a:lvl1pPr>
          </a:lstStyle>
          <a:p>
            <a:r>
              <a:rPr lang="ja-JP" altLang="en-US"/>
              <a:t>マスター タイトルの書式設定</a:t>
            </a:r>
            <a:endParaRPr lang="en-US" dirty="0"/>
          </a:p>
        </p:txBody>
      </p:sp>
      <p:sp>
        <p:nvSpPr>
          <p:cNvPr id="3" name="Subtitle 2"/>
          <p:cNvSpPr>
            <a:spLocks noGrp="1"/>
          </p:cNvSpPr>
          <p:nvPr>
            <p:ph type="subTitle" idx="1"/>
          </p:nvPr>
        </p:nvSpPr>
        <p:spPr>
          <a:xfrm>
            <a:off x="665956" y="3970580"/>
            <a:ext cx="3995738" cy="1825171"/>
          </a:xfrm>
        </p:spPr>
        <p:txBody>
          <a:bodyPr/>
          <a:lstStyle>
            <a:lvl1pPr marL="0" indent="0" algn="ctr">
              <a:buNone/>
              <a:defRPr sz="1398"/>
            </a:lvl1pPr>
            <a:lvl2pPr marL="266365" indent="0" algn="ctr">
              <a:buNone/>
              <a:defRPr sz="1165"/>
            </a:lvl2pPr>
            <a:lvl3pPr marL="532729" indent="0" algn="ctr">
              <a:buNone/>
              <a:defRPr sz="1049"/>
            </a:lvl3pPr>
            <a:lvl4pPr marL="799094" indent="0" algn="ctr">
              <a:buNone/>
              <a:defRPr sz="932"/>
            </a:lvl4pPr>
            <a:lvl5pPr marL="1065459" indent="0" algn="ctr">
              <a:buNone/>
              <a:defRPr sz="932"/>
            </a:lvl5pPr>
            <a:lvl6pPr marL="1331824" indent="0" algn="ctr">
              <a:buNone/>
              <a:defRPr sz="932"/>
            </a:lvl6pPr>
            <a:lvl7pPr marL="1598188" indent="0" algn="ctr">
              <a:buNone/>
              <a:defRPr sz="932"/>
            </a:lvl7pPr>
            <a:lvl8pPr marL="1864553" indent="0" algn="ctr">
              <a:buNone/>
              <a:defRPr sz="932"/>
            </a:lvl8pPr>
            <a:lvl9pPr marL="2130918" indent="0" algn="ctr">
              <a:buNone/>
              <a:defRPr sz="932"/>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4B587A8-E70E-467B-B7A5-61893E70CEF6}"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BA0A603-B877-4B6D-AF26-8363C154ADC6}" type="slidenum">
              <a:rPr kumimoji="1" lang="ja-JP" altLang="en-US" smtClean="0"/>
              <a:t>‹#›</a:t>
            </a:fld>
            <a:endParaRPr kumimoji="1" lang="ja-JP" altLang="en-US"/>
          </a:p>
        </p:txBody>
      </p:sp>
    </p:spTree>
    <p:extLst>
      <p:ext uri="{BB962C8B-B14F-4D97-AF65-F5344CB8AC3E}">
        <p14:creationId xmlns:p14="http://schemas.microsoft.com/office/powerpoint/2010/main" val="3431593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4B587A8-E70E-467B-B7A5-61893E70CEF6}"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BA0A603-B877-4B6D-AF26-8363C154ADC6}" type="slidenum">
              <a:rPr kumimoji="1" lang="ja-JP" altLang="en-US" smtClean="0"/>
              <a:t>‹#›</a:t>
            </a:fld>
            <a:endParaRPr kumimoji="1" lang="ja-JP" altLang="en-US"/>
          </a:p>
        </p:txBody>
      </p:sp>
    </p:spTree>
    <p:extLst>
      <p:ext uri="{BB962C8B-B14F-4D97-AF65-F5344CB8AC3E}">
        <p14:creationId xmlns:p14="http://schemas.microsoft.com/office/powerpoint/2010/main" val="1872648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2600" y="402483"/>
            <a:ext cx="1148775"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366276" y="402483"/>
            <a:ext cx="3379728"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4B587A8-E70E-467B-B7A5-61893E70CEF6}"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BA0A603-B877-4B6D-AF26-8363C154ADC6}" type="slidenum">
              <a:rPr kumimoji="1" lang="ja-JP" altLang="en-US" smtClean="0"/>
              <a:t>‹#›</a:t>
            </a:fld>
            <a:endParaRPr kumimoji="1" lang="ja-JP" altLang="en-US"/>
          </a:p>
        </p:txBody>
      </p:sp>
    </p:spTree>
    <p:extLst>
      <p:ext uri="{BB962C8B-B14F-4D97-AF65-F5344CB8AC3E}">
        <p14:creationId xmlns:p14="http://schemas.microsoft.com/office/powerpoint/2010/main" val="3032685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4B587A8-E70E-467B-B7A5-61893E70CEF6}"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BA0A603-B877-4B6D-AF26-8363C154ADC6}" type="slidenum">
              <a:rPr kumimoji="1" lang="ja-JP" altLang="en-US" smtClean="0"/>
              <a:t>‹#›</a:t>
            </a:fld>
            <a:endParaRPr kumimoji="1" lang="ja-JP" altLang="en-US"/>
          </a:p>
        </p:txBody>
      </p:sp>
    </p:spTree>
    <p:extLst>
      <p:ext uri="{BB962C8B-B14F-4D97-AF65-F5344CB8AC3E}">
        <p14:creationId xmlns:p14="http://schemas.microsoft.com/office/powerpoint/2010/main" val="803209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363501" y="1884671"/>
            <a:ext cx="4595098" cy="3144614"/>
          </a:xfrm>
        </p:spPr>
        <p:txBody>
          <a:bodyPr anchor="b"/>
          <a:lstStyle>
            <a:lvl1pPr>
              <a:defRPr sz="349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363501" y="5059035"/>
            <a:ext cx="4595098" cy="1653678"/>
          </a:xfrm>
        </p:spPr>
        <p:txBody>
          <a:bodyPr/>
          <a:lstStyle>
            <a:lvl1pPr marL="0" indent="0">
              <a:buNone/>
              <a:defRPr sz="1398">
                <a:solidFill>
                  <a:schemeClr val="tx1"/>
                </a:solidFill>
              </a:defRPr>
            </a:lvl1pPr>
            <a:lvl2pPr marL="266365" indent="0">
              <a:buNone/>
              <a:defRPr sz="1165">
                <a:solidFill>
                  <a:schemeClr val="tx1">
                    <a:tint val="75000"/>
                  </a:schemeClr>
                </a:solidFill>
              </a:defRPr>
            </a:lvl2pPr>
            <a:lvl3pPr marL="532729" indent="0">
              <a:buNone/>
              <a:defRPr sz="1049">
                <a:solidFill>
                  <a:schemeClr val="tx1">
                    <a:tint val="75000"/>
                  </a:schemeClr>
                </a:solidFill>
              </a:defRPr>
            </a:lvl3pPr>
            <a:lvl4pPr marL="799094" indent="0">
              <a:buNone/>
              <a:defRPr sz="932">
                <a:solidFill>
                  <a:schemeClr val="tx1">
                    <a:tint val="75000"/>
                  </a:schemeClr>
                </a:solidFill>
              </a:defRPr>
            </a:lvl4pPr>
            <a:lvl5pPr marL="1065459" indent="0">
              <a:buNone/>
              <a:defRPr sz="932">
                <a:solidFill>
                  <a:schemeClr val="tx1">
                    <a:tint val="75000"/>
                  </a:schemeClr>
                </a:solidFill>
              </a:defRPr>
            </a:lvl5pPr>
            <a:lvl6pPr marL="1331824" indent="0">
              <a:buNone/>
              <a:defRPr sz="932">
                <a:solidFill>
                  <a:schemeClr val="tx1">
                    <a:tint val="75000"/>
                  </a:schemeClr>
                </a:solidFill>
              </a:defRPr>
            </a:lvl6pPr>
            <a:lvl7pPr marL="1598188" indent="0">
              <a:buNone/>
              <a:defRPr sz="932">
                <a:solidFill>
                  <a:schemeClr val="tx1">
                    <a:tint val="75000"/>
                  </a:schemeClr>
                </a:solidFill>
              </a:defRPr>
            </a:lvl7pPr>
            <a:lvl8pPr marL="1864553" indent="0">
              <a:buNone/>
              <a:defRPr sz="932">
                <a:solidFill>
                  <a:schemeClr val="tx1">
                    <a:tint val="75000"/>
                  </a:schemeClr>
                </a:solidFill>
              </a:defRPr>
            </a:lvl8pPr>
            <a:lvl9pPr marL="2130918" indent="0">
              <a:buNone/>
              <a:defRPr sz="932">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4B587A8-E70E-467B-B7A5-61893E70CEF6}"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BA0A603-B877-4B6D-AF26-8363C154ADC6}" type="slidenum">
              <a:rPr kumimoji="1" lang="ja-JP" altLang="en-US" smtClean="0"/>
              <a:t>‹#›</a:t>
            </a:fld>
            <a:endParaRPr kumimoji="1" lang="ja-JP" altLang="en-US"/>
          </a:p>
        </p:txBody>
      </p:sp>
    </p:spTree>
    <p:extLst>
      <p:ext uri="{BB962C8B-B14F-4D97-AF65-F5344CB8AC3E}">
        <p14:creationId xmlns:p14="http://schemas.microsoft.com/office/powerpoint/2010/main" val="2239679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366276" y="2012414"/>
            <a:ext cx="226425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2697123" y="2012414"/>
            <a:ext cx="226425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4B587A8-E70E-467B-B7A5-61893E70CEF6}" type="datetimeFigureOut">
              <a:rPr kumimoji="1" lang="ja-JP" altLang="en-US" smtClean="0"/>
              <a:t>2026/9/1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BA0A603-B877-4B6D-AF26-8363C154ADC6}" type="slidenum">
              <a:rPr kumimoji="1" lang="ja-JP" altLang="en-US" smtClean="0"/>
              <a:t>‹#›</a:t>
            </a:fld>
            <a:endParaRPr kumimoji="1" lang="ja-JP" altLang="en-US"/>
          </a:p>
        </p:txBody>
      </p:sp>
    </p:spTree>
    <p:extLst>
      <p:ext uri="{BB962C8B-B14F-4D97-AF65-F5344CB8AC3E}">
        <p14:creationId xmlns:p14="http://schemas.microsoft.com/office/powerpoint/2010/main" val="3207840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366970" y="402484"/>
            <a:ext cx="4595098"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366971" y="1853171"/>
            <a:ext cx="2253845" cy="908210"/>
          </a:xfrm>
        </p:spPr>
        <p:txBody>
          <a:bodyPr anchor="b"/>
          <a:lstStyle>
            <a:lvl1pPr marL="0" indent="0">
              <a:buNone/>
              <a:defRPr sz="1398" b="1"/>
            </a:lvl1pPr>
            <a:lvl2pPr marL="266365" indent="0">
              <a:buNone/>
              <a:defRPr sz="1165" b="1"/>
            </a:lvl2pPr>
            <a:lvl3pPr marL="532729" indent="0">
              <a:buNone/>
              <a:defRPr sz="1049" b="1"/>
            </a:lvl3pPr>
            <a:lvl4pPr marL="799094" indent="0">
              <a:buNone/>
              <a:defRPr sz="932" b="1"/>
            </a:lvl4pPr>
            <a:lvl5pPr marL="1065459" indent="0">
              <a:buNone/>
              <a:defRPr sz="932" b="1"/>
            </a:lvl5pPr>
            <a:lvl6pPr marL="1331824" indent="0">
              <a:buNone/>
              <a:defRPr sz="932" b="1"/>
            </a:lvl6pPr>
            <a:lvl7pPr marL="1598188" indent="0">
              <a:buNone/>
              <a:defRPr sz="932" b="1"/>
            </a:lvl7pPr>
            <a:lvl8pPr marL="1864553" indent="0">
              <a:buNone/>
              <a:defRPr sz="932" b="1"/>
            </a:lvl8pPr>
            <a:lvl9pPr marL="2130918" indent="0">
              <a:buNone/>
              <a:defRPr sz="932" b="1"/>
            </a:lvl9pPr>
          </a:lstStyle>
          <a:p>
            <a:pPr lvl="0"/>
            <a:r>
              <a:rPr lang="ja-JP" altLang="en-US"/>
              <a:t>マスター テキストの書式設定</a:t>
            </a:r>
          </a:p>
        </p:txBody>
      </p:sp>
      <p:sp>
        <p:nvSpPr>
          <p:cNvPr id="4" name="Content Placeholder 3"/>
          <p:cNvSpPr>
            <a:spLocks noGrp="1"/>
          </p:cNvSpPr>
          <p:nvPr>
            <p:ph sz="half" idx="2"/>
          </p:nvPr>
        </p:nvSpPr>
        <p:spPr>
          <a:xfrm>
            <a:off x="366971" y="2761381"/>
            <a:ext cx="2253845"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2697123" y="1853171"/>
            <a:ext cx="2264945" cy="908210"/>
          </a:xfrm>
        </p:spPr>
        <p:txBody>
          <a:bodyPr anchor="b"/>
          <a:lstStyle>
            <a:lvl1pPr marL="0" indent="0">
              <a:buNone/>
              <a:defRPr sz="1398" b="1"/>
            </a:lvl1pPr>
            <a:lvl2pPr marL="266365" indent="0">
              <a:buNone/>
              <a:defRPr sz="1165" b="1"/>
            </a:lvl2pPr>
            <a:lvl3pPr marL="532729" indent="0">
              <a:buNone/>
              <a:defRPr sz="1049" b="1"/>
            </a:lvl3pPr>
            <a:lvl4pPr marL="799094" indent="0">
              <a:buNone/>
              <a:defRPr sz="932" b="1"/>
            </a:lvl4pPr>
            <a:lvl5pPr marL="1065459" indent="0">
              <a:buNone/>
              <a:defRPr sz="932" b="1"/>
            </a:lvl5pPr>
            <a:lvl6pPr marL="1331824" indent="0">
              <a:buNone/>
              <a:defRPr sz="932" b="1"/>
            </a:lvl6pPr>
            <a:lvl7pPr marL="1598188" indent="0">
              <a:buNone/>
              <a:defRPr sz="932" b="1"/>
            </a:lvl7pPr>
            <a:lvl8pPr marL="1864553" indent="0">
              <a:buNone/>
              <a:defRPr sz="932" b="1"/>
            </a:lvl8pPr>
            <a:lvl9pPr marL="2130918" indent="0">
              <a:buNone/>
              <a:defRPr sz="932" b="1"/>
            </a:lvl9pPr>
          </a:lstStyle>
          <a:p>
            <a:pPr lvl="0"/>
            <a:r>
              <a:rPr lang="ja-JP" altLang="en-US"/>
              <a:t>マスター テキストの書式設定</a:t>
            </a:r>
          </a:p>
        </p:txBody>
      </p:sp>
      <p:sp>
        <p:nvSpPr>
          <p:cNvPr id="6" name="Content Placeholder 5"/>
          <p:cNvSpPr>
            <a:spLocks noGrp="1"/>
          </p:cNvSpPr>
          <p:nvPr>
            <p:ph sz="quarter" idx="4"/>
          </p:nvPr>
        </p:nvSpPr>
        <p:spPr>
          <a:xfrm>
            <a:off x="2697123" y="2761381"/>
            <a:ext cx="2264945"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4B587A8-E70E-467B-B7A5-61893E70CEF6}" type="datetimeFigureOut">
              <a:rPr kumimoji="1" lang="ja-JP" altLang="en-US" smtClean="0"/>
              <a:t>2026/9/1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BA0A603-B877-4B6D-AF26-8363C154ADC6}" type="slidenum">
              <a:rPr kumimoji="1" lang="ja-JP" altLang="en-US" smtClean="0"/>
              <a:t>‹#›</a:t>
            </a:fld>
            <a:endParaRPr kumimoji="1" lang="ja-JP" altLang="en-US"/>
          </a:p>
        </p:txBody>
      </p:sp>
    </p:spTree>
    <p:extLst>
      <p:ext uri="{BB962C8B-B14F-4D97-AF65-F5344CB8AC3E}">
        <p14:creationId xmlns:p14="http://schemas.microsoft.com/office/powerpoint/2010/main" val="2948992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4B587A8-E70E-467B-B7A5-61893E70CEF6}" type="datetimeFigureOut">
              <a:rPr kumimoji="1" lang="ja-JP" altLang="en-US" smtClean="0"/>
              <a:t>2026/9/1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BA0A603-B877-4B6D-AF26-8363C154ADC6}" type="slidenum">
              <a:rPr kumimoji="1" lang="ja-JP" altLang="en-US" smtClean="0"/>
              <a:t>‹#›</a:t>
            </a:fld>
            <a:endParaRPr kumimoji="1" lang="ja-JP" altLang="en-US"/>
          </a:p>
        </p:txBody>
      </p:sp>
    </p:spTree>
    <p:extLst>
      <p:ext uri="{BB962C8B-B14F-4D97-AF65-F5344CB8AC3E}">
        <p14:creationId xmlns:p14="http://schemas.microsoft.com/office/powerpoint/2010/main" val="1127000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B587A8-E70E-467B-B7A5-61893E70CEF6}" type="datetimeFigureOut">
              <a:rPr kumimoji="1" lang="ja-JP" altLang="en-US" smtClean="0"/>
              <a:t>2026/9/1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BA0A603-B877-4B6D-AF26-8363C154ADC6}" type="slidenum">
              <a:rPr kumimoji="1" lang="ja-JP" altLang="en-US" smtClean="0"/>
              <a:t>‹#›</a:t>
            </a:fld>
            <a:endParaRPr kumimoji="1" lang="ja-JP" altLang="en-US"/>
          </a:p>
        </p:txBody>
      </p:sp>
    </p:spTree>
    <p:extLst>
      <p:ext uri="{BB962C8B-B14F-4D97-AF65-F5344CB8AC3E}">
        <p14:creationId xmlns:p14="http://schemas.microsoft.com/office/powerpoint/2010/main" val="130642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366970" y="503978"/>
            <a:ext cx="1718306" cy="1763924"/>
          </a:xfrm>
        </p:spPr>
        <p:txBody>
          <a:bodyPr anchor="b"/>
          <a:lstStyle>
            <a:lvl1pPr>
              <a:defRPr sz="1864"/>
            </a:lvl1pPr>
          </a:lstStyle>
          <a:p>
            <a:r>
              <a:rPr lang="ja-JP" altLang="en-US"/>
              <a:t>マスター タイトルの書式設定</a:t>
            </a:r>
            <a:endParaRPr lang="en-US" dirty="0"/>
          </a:p>
        </p:txBody>
      </p:sp>
      <p:sp>
        <p:nvSpPr>
          <p:cNvPr id="3" name="Content Placeholder 2"/>
          <p:cNvSpPr>
            <a:spLocks noGrp="1"/>
          </p:cNvSpPr>
          <p:nvPr>
            <p:ph idx="1"/>
          </p:nvPr>
        </p:nvSpPr>
        <p:spPr>
          <a:xfrm>
            <a:off x="2264945" y="1088455"/>
            <a:ext cx="2697123" cy="5372269"/>
          </a:xfrm>
        </p:spPr>
        <p:txBody>
          <a:bodyPr/>
          <a:lstStyle>
            <a:lvl1pPr>
              <a:defRPr sz="1864"/>
            </a:lvl1pPr>
            <a:lvl2pPr>
              <a:defRPr sz="1631"/>
            </a:lvl2pPr>
            <a:lvl3pPr>
              <a:defRPr sz="1398"/>
            </a:lvl3pPr>
            <a:lvl4pPr>
              <a:defRPr sz="1165"/>
            </a:lvl4pPr>
            <a:lvl5pPr>
              <a:defRPr sz="1165"/>
            </a:lvl5pPr>
            <a:lvl6pPr>
              <a:defRPr sz="1165"/>
            </a:lvl6pPr>
            <a:lvl7pPr>
              <a:defRPr sz="1165"/>
            </a:lvl7pPr>
            <a:lvl8pPr>
              <a:defRPr sz="1165"/>
            </a:lvl8pPr>
            <a:lvl9pPr>
              <a:defRPr sz="116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366970" y="2267902"/>
            <a:ext cx="1718306" cy="4201570"/>
          </a:xfrm>
        </p:spPr>
        <p:txBody>
          <a:bodyPr/>
          <a:lstStyle>
            <a:lvl1pPr marL="0" indent="0">
              <a:buNone/>
              <a:defRPr sz="932"/>
            </a:lvl1pPr>
            <a:lvl2pPr marL="266365" indent="0">
              <a:buNone/>
              <a:defRPr sz="816"/>
            </a:lvl2pPr>
            <a:lvl3pPr marL="532729" indent="0">
              <a:buNone/>
              <a:defRPr sz="699"/>
            </a:lvl3pPr>
            <a:lvl4pPr marL="799094" indent="0">
              <a:buNone/>
              <a:defRPr sz="583"/>
            </a:lvl4pPr>
            <a:lvl5pPr marL="1065459" indent="0">
              <a:buNone/>
              <a:defRPr sz="583"/>
            </a:lvl5pPr>
            <a:lvl6pPr marL="1331824" indent="0">
              <a:buNone/>
              <a:defRPr sz="583"/>
            </a:lvl6pPr>
            <a:lvl7pPr marL="1598188" indent="0">
              <a:buNone/>
              <a:defRPr sz="583"/>
            </a:lvl7pPr>
            <a:lvl8pPr marL="1864553" indent="0">
              <a:buNone/>
              <a:defRPr sz="583"/>
            </a:lvl8pPr>
            <a:lvl9pPr marL="2130918" indent="0">
              <a:buNone/>
              <a:defRPr sz="58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4B587A8-E70E-467B-B7A5-61893E70CEF6}" type="datetimeFigureOut">
              <a:rPr kumimoji="1" lang="ja-JP" altLang="en-US" smtClean="0"/>
              <a:t>2026/9/1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BA0A603-B877-4B6D-AF26-8363C154ADC6}" type="slidenum">
              <a:rPr kumimoji="1" lang="ja-JP" altLang="en-US" smtClean="0"/>
              <a:t>‹#›</a:t>
            </a:fld>
            <a:endParaRPr kumimoji="1" lang="ja-JP" altLang="en-US"/>
          </a:p>
        </p:txBody>
      </p:sp>
    </p:spTree>
    <p:extLst>
      <p:ext uri="{BB962C8B-B14F-4D97-AF65-F5344CB8AC3E}">
        <p14:creationId xmlns:p14="http://schemas.microsoft.com/office/powerpoint/2010/main" val="869132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366970" y="503978"/>
            <a:ext cx="1718306" cy="1763924"/>
          </a:xfrm>
        </p:spPr>
        <p:txBody>
          <a:bodyPr anchor="b"/>
          <a:lstStyle>
            <a:lvl1pPr>
              <a:defRPr sz="1864"/>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264945" y="1088455"/>
            <a:ext cx="2697123" cy="5372269"/>
          </a:xfrm>
        </p:spPr>
        <p:txBody>
          <a:bodyPr anchor="t"/>
          <a:lstStyle>
            <a:lvl1pPr marL="0" indent="0">
              <a:buNone/>
              <a:defRPr sz="1864"/>
            </a:lvl1pPr>
            <a:lvl2pPr marL="266365" indent="0">
              <a:buNone/>
              <a:defRPr sz="1631"/>
            </a:lvl2pPr>
            <a:lvl3pPr marL="532729" indent="0">
              <a:buNone/>
              <a:defRPr sz="1398"/>
            </a:lvl3pPr>
            <a:lvl4pPr marL="799094" indent="0">
              <a:buNone/>
              <a:defRPr sz="1165"/>
            </a:lvl4pPr>
            <a:lvl5pPr marL="1065459" indent="0">
              <a:buNone/>
              <a:defRPr sz="1165"/>
            </a:lvl5pPr>
            <a:lvl6pPr marL="1331824" indent="0">
              <a:buNone/>
              <a:defRPr sz="1165"/>
            </a:lvl6pPr>
            <a:lvl7pPr marL="1598188" indent="0">
              <a:buNone/>
              <a:defRPr sz="1165"/>
            </a:lvl7pPr>
            <a:lvl8pPr marL="1864553" indent="0">
              <a:buNone/>
              <a:defRPr sz="1165"/>
            </a:lvl8pPr>
            <a:lvl9pPr marL="2130918" indent="0">
              <a:buNone/>
              <a:defRPr sz="116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366970" y="2267902"/>
            <a:ext cx="1718306" cy="4201570"/>
          </a:xfrm>
        </p:spPr>
        <p:txBody>
          <a:bodyPr/>
          <a:lstStyle>
            <a:lvl1pPr marL="0" indent="0">
              <a:buNone/>
              <a:defRPr sz="932"/>
            </a:lvl1pPr>
            <a:lvl2pPr marL="266365" indent="0">
              <a:buNone/>
              <a:defRPr sz="816"/>
            </a:lvl2pPr>
            <a:lvl3pPr marL="532729" indent="0">
              <a:buNone/>
              <a:defRPr sz="699"/>
            </a:lvl3pPr>
            <a:lvl4pPr marL="799094" indent="0">
              <a:buNone/>
              <a:defRPr sz="583"/>
            </a:lvl4pPr>
            <a:lvl5pPr marL="1065459" indent="0">
              <a:buNone/>
              <a:defRPr sz="583"/>
            </a:lvl5pPr>
            <a:lvl6pPr marL="1331824" indent="0">
              <a:buNone/>
              <a:defRPr sz="583"/>
            </a:lvl6pPr>
            <a:lvl7pPr marL="1598188" indent="0">
              <a:buNone/>
              <a:defRPr sz="583"/>
            </a:lvl7pPr>
            <a:lvl8pPr marL="1864553" indent="0">
              <a:buNone/>
              <a:defRPr sz="583"/>
            </a:lvl8pPr>
            <a:lvl9pPr marL="2130918" indent="0">
              <a:buNone/>
              <a:defRPr sz="58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4B587A8-E70E-467B-B7A5-61893E70CEF6}" type="datetimeFigureOut">
              <a:rPr kumimoji="1" lang="ja-JP" altLang="en-US" smtClean="0"/>
              <a:t>2026/9/1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BA0A603-B877-4B6D-AF26-8363C154ADC6}" type="slidenum">
              <a:rPr kumimoji="1" lang="ja-JP" altLang="en-US" smtClean="0"/>
              <a:t>‹#›</a:t>
            </a:fld>
            <a:endParaRPr kumimoji="1" lang="ja-JP" altLang="en-US"/>
          </a:p>
        </p:txBody>
      </p:sp>
    </p:spTree>
    <p:extLst>
      <p:ext uri="{BB962C8B-B14F-4D97-AF65-F5344CB8AC3E}">
        <p14:creationId xmlns:p14="http://schemas.microsoft.com/office/powerpoint/2010/main" val="2143343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6276" y="402484"/>
            <a:ext cx="4595098"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366276" y="2012414"/>
            <a:ext cx="4595098"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366276" y="7006700"/>
            <a:ext cx="1198721" cy="402483"/>
          </a:xfrm>
          <a:prstGeom prst="rect">
            <a:avLst/>
          </a:prstGeom>
        </p:spPr>
        <p:txBody>
          <a:bodyPr vert="horz" lIns="91440" tIns="45720" rIns="91440" bIns="45720" rtlCol="0" anchor="ctr"/>
          <a:lstStyle>
            <a:lvl1pPr algn="l">
              <a:defRPr sz="699">
                <a:solidFill>
                  <a:schemeClr val="tx1">
                    <a:tint val="75000"/>
                  </a:schemeClr>
                </a:solidFill>
              </a:defRPr>
            </a:lvl1pPr>
          </a:lstStyle>
          <a:p>
            <a:fld id="{14B587A8-E70E-467B-B7A5-61893E70CEF6}" type="datetimeFigureOut">
              <a:rPr kumimoji="1" lang="ja-JP" altLang="en-US" smtClean="0"/>
              <a:t>2026/9/1</a:t>
            </a:fld>
            <a:endParaRPr kumimoji="1" lang="ja-JP" altLang="en-US"/>
          </a:p>
        </p:txBody>
      </p:sp>
      <p:sp>
        <p:nvSpPr>
          <p:cNvPr id="5" name="Footer Placeholder 4"/>
          <p:cNvSpPr>
            <a:spLocks noGrp="1"/>
          </p:cNvSpPr>
          <p:nvPr>
            <p:ph type="ftr" sz="quarter" idx="3"/>
          </p:nvPr>
        </p:nvSpPr>
        <p:spPr>
          <a:xfrm>
            <a:off x="1764784" y="7006700"/>
            <a:ext cx="1798082" cy="402483"/>
          </a:xfrm>
          <a:prstGeom prst="rect">
            <a:avLst/>
          </a:prstGeom>
        </p:spPr>
        <p:txBody>
          <a:bodyPr vert="horz" lIns="91440" tIns="45720" rIns="91440" bIns="45720" rtlCol="0" anchor="ctr"/>
          <a:lstStyle>
            <a:lvl1pPr algn="ctr">
              <a:defRPr sz="699">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3762653" y="7006700"/>
            <a:ext cx="1198721" cy="402483"/>
          </a:xfrm>
          <a:prstGeom prst="rect">
            <a:avLst/>
          </a:prstGeom>
        </p:spPr>
        <p:txBody>
          <a:bodyPr vert="horz" lIns="91440" tIns="45720" rIns="91440" bIns="45720" rtlCol="0" anchor="ctr"/>
          <a:lstStyle>
            <a:lvl1pPr algn="r">
              <a:defRPr sz="699">
                <a:solidFill>
                  <a:schemeClr val="tx1">
                    <a:tint val="75000"/>
                  </a:schemeClr>
                </a:solidFill>
              </a:defRPr>
            </a:lvl1pPr>
          </a:lstStyle>
          <a:p>
            <a:fld id="{7BA0A603-B877-4B6D-AF26-8363C154ADC6}" type="slidenum">
              <a:rPr kumimoji="1" lang="ja-JP" altLang="en-US" smtClean="0"/>
              <a:t>‹#›</a:t>
            </a:fld>
            <a:endParaRPr kumimoji="1" lang="ja-JP" altLang="en-US"/>
          </a:p>
        </p:txBody>
      </p:sp>
    </p:spTree>
    <p:extLst>
      <p:ext uri="{BB962C8B-B14F-4D97-AF65-F5344CB8AC3E}">
        <p14:creationId xmlns:p14="http://schemas.microsoft.com/office/powerpoint/2010/main" val="299222270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532729" rtl="0" eaLnBrk="1" latinLnBrk="0" hangingPunct="1">
        <a:lnSpc>
          <a:spcPct val="90000"/>
        </a:lnSpc>
        <a:spcBef>
          <a:spcPct val="0"/>
        </a:spcBef>
        <a:buNone/>
        <a:defRPr kumimoji="1" sz="2563" kern="1200">
          <a:solidFill>
            <a:schemeClr val="tx1"/>
          </a:solidFill>
          <a:latin typeface="+mj-lt"/>
          <a:ea typeface="+mj-ea"/>
          <a:cs typeface="+mj-cs"/>
        </a:defRPr>
      </a:lvl1pPr>
    </p:titleStyle>
    <p:bodyStyle>
      <a:lvl1pPr marL="133182" indent="-133182" algn="l" defTabSz="532729" rtl="0" eaLnBrk="1" latinLnBrk="0" hangingPunct="1">
        <a:lnSpc>
          <a:spcPct val="90000"/>
        </a:lnSpc>
        <a:spcBef>
          <a:spcPts val="583"/>
        </a:spcBef>
        <a:buFont typeface="Arial" panose="020B0604020202020204" pitchFamily="34" charset="0"/>
        <a:buChar char="•"/>
        <a:defRPr kumimoji="1" sz="1631" kern="1200">
          <a:solidFill>
            <a:schemeClr val="tx1"/>
          </a:solidFill>
          <a:latin typeface="+mn-lt"/>
          <a:ea typeface="+mn-ea"/>
          <a:cs typeface="+mn-cs"/>
        </a:defRPr>
      </a:lvl1pPr>
      <a:lvl2pPr marL="399547" indent="-133182" algn="l" defTabSz="532729" rtl="0" eaLnBrk="1" latinLnBrk="0" hangingPunct="1">
        <a:lnSpc>
          <a:spcPct val="90000"/>
        </a:lnSpc>
        <a:spcBef>
          <a:spcPts val="291"/>
        </a:spcBef>
        <a:buFont typeface="Arial" panose="020B0604020202020204" pitchFamily="34" charset="0"/>
        <a:buChar char="•"/>
        <a:defRPr kumimoji="1" sz="1398" kern="1200">
          <a:solidFill>
            <a:schemeClr val="tx1"/>
          </a:solidFill>
          <a:latin typeface="+mn-lt"/>
          <a:ea typeface="+mn-ea"/>
          <a:cs typeface="+mn-cs"/>
        </a:defRPr>
      </a:lvl2pPr>
      <a:lvl3pPr marL="665912" indent="-133182" algn="l" defTabSz="532729" rtl="0" eaLnBrk="1" latinLnBrk="0" hangingPunct="1">
        <a:lnSpc>
          <a:spcPct val="90000"/>
        </a:lnSpc>
        <a:spcBef>
          <a:spcPts val="291"/>
        </a:spcBef>
        <a:buFont typeface="Arial" panose="020B0604020202020204" pitchFamily="34" charset="0"/>
        <a:buChar char="•"/>
        <a:defRPr kumimoji="1" sz="1165" kern="1200">
          <a:solidFill>
            <a:schemeClr val="tx1"/>
          </a:solidFill>
          <a:latin typeface="+mn-lt"/>
          <a:ea typeface="+mn-ea"/>
          <a:cs typeface="+mn-cs"/>
        </a:defRPr>
      </a:lvl3pPr>
      <a:lvl4pPr marL="932277" indent="-133182" algn="l" defTabSz="532729" rtl="0" eaLnBrk="1" latinLnBrk="0" hangingPunct="1">
        <a:lnSpc>
          <a:spcPct val="90000"/>
        </a:lnSpc>
        <a:spcBef>
          <a:spcPts val="291"/>
        </a:spcBef>
        <a:buFont typeface="Arial" panose="020B0604020202020204" pitchFamily="34" charset="0"/>
        <a:buChar char="•"/>
        <a:defRPr kumimoji="1" sz="1049" kern="1200">
          <a:solidFill>
            <a:schemeClr val="tx1"/>
          </a:solidFill>
          <a:latin typeface="+mn-lt"/>
          <a:ea typeface="+mn-ea"/>
          <a:cs typeface="+mn-cs"/>
        </a:defRPr>
      </a:lvl4pPr>
      <a:lvl5pPr marL="1198641" indent="-133182" algn="l" defTabSz="532729" rtl="0" eaLnBrk="1" latinLnBrk="0" hangingPunct="1">
        <a:lnSpc>
          <a:spcPct val="90000"/>
        </a:lnSpc>
        <a:spcBef>
          <a:spcPts val="291"/>
        </a:spcBef>
        <a:buFont typeface="Arial" panose="020B0604020202020204" pitchFamily="34" charset="0"/>
        <a:buChar char="•"/>
        <a:defRPr kumimoji="1" sz="1049" kern="1200">
          <a:solidFill>
            <a:schemeClr val="tx1"/>
          </a:solidFill>
          <a:latin typeface="+mn-lt"/>
          <a:ea typeface="+mn-ea"/>
          <a:cs typeface="+mn-cs"/>
        </a:defRPr>
      </a:lvl5pPr>
      <a:lvl6pPr marL="1465006" indent="-133182" algn="l" defTabSz="532729" rtl="0" eaLnBrk="1" latinLnBrk="0" hangingPunct="1">
        <a:lnSpc>
          <a:spcPct val="90000"/>
        </a:lnSpc>
        <a:spcBef>
          <a:spcPts val="291"/>
        </a:spcBef>
        <a:buFont typeface="Arial" panose="020B0604020202020204" pitchFamily="34" charset="0"/>
        <a:buChar char="•"/>
        <a:defRPr kumimoji="1" sz="1049" kern="1200">
          <a:solidFill>
            <a:schemeClr val="tx1"/>
          </a:solidFill>
          <a:latin typeface="+mn-lt"/>
          <a:ea typeface="+mn-ea"/>
          <a:cs typeface="+mn-cs"/>
        </a:defRPr>
      </a:lvl6pPr>
      <a:lvl7pPr marL="1731371" indent="-133182" algn="l" defTabSz="532729" rtl="0" eaLnBrk="1" latinLnBrk="0" hangingPunct="1">
        <a:lnSpc>
          <a:spcPct val="90000"/>
        </a:lnSpc>
        <a:spcBef>
          <a:spcPts val="291"/>
        </a:spcBef>
        <a:buFont typeface="Arial" panose="020B0604020202020204" pitchFamily="34" charset="0"/>
        <a:buChar char="•"/>
        <a:defRPr kumimoji="1" sz="1049" kern="1200">
          <a:solidFill>
            <a:schemeClr val="tx1"/>
          </a:solidFill>
          <a:latin typeface="+mn-lt"/>
          <a:ea typeface="+mn-ea"/>
          <a:cs typeface="+mn-cs"/>
        </a:defRPr>
      </a:lvl7pPr>
      <a:lvl8pPr marL="1997735" indent="-133182" algn="l" defTabSz="532729" rtl="0" eaLnBrk="1" latinLnBrk="0" hangingPunct="1">
        <a:lnSpc>
          <a:spcPct val="90000"/>
        </a:lnSpc>
        <a:spcBef>
          <a:spcPts val="291"/>
        </a:spcBef>
        <a:buFont typeface="Arial" panose="020B0604020202020204" pitchFamily="34" charset="0"/>
        <a:buChar char="•"/>
        <a:defRPr kumimoji="1" sz="1049" kern="1200">
          <a:solidFill>
            <a:schemeClr val="tx1"/>
          </a:solidFill>
          <a:latin typeface="+mn-lt"/>
          <a:ea typeface="+mn-ea"/>
          <a:cs typeface="+mn-cs"/>
        </a:defRPr>
      </a:lvl8pPr>
      <a:lvl9pPr marL="2264100" indent="-133182" algn="l" defTabSz="532729" rtl="0" eaLnBrk="1" latinLnBrk="0" hangingPunct="1">
        <a:lnSpc>
          <a:spcPct val="90000"/>
        </a:lnSpc>
        <a:spcBef>
          <a:spcPts val="291"/>
        </a:spcBef>
        <a:buFont typeface="Arial" panose="020B0604020202020204" pitchFamily="34" charset="0"/>
        <a:buChar char="•"/>
        <a:defRPr kumimoji="1" sz="1049" kern="1200">
          <a:solidFill>
            <a:schemeClr val="tx1"/>
          </a:solidFill>
          <a:latin typeface="+mn-lt"/>
          <a:ea typeface="+mn-ea"/>
          <a:cs typeface="+mn-cs"/>
        </a:defRPr>
      </a:lvl9pPr>
    </p:bodyStyle>
    <p:otherStyle>
      <a:defPPr>
        <a:defRPr lang="en-US"/>
      </a:defPPr>
      <a:lvl1pPr marL="0" algn="l" defTabSz="532729" rtl="0" eaLnBrk="1" latinLnBrk="0" hangingPunct="1">
        <a:defRPr kumimoji="1" sz="1049" kern="1200">
          <a:solidFill>
            <a:schemeClr val="tx1"/>
          </a:solidFill>
          <a:latin typeface="+mn-lt"/>
          <a:ea typeface="+mn-ea"/>
          <a:cs typeface="+mn-cs"/>
        </a:defRPr>
      </a:lvl1pPr>
      <a:lvl2pPr marL="266365" algn="l" defTabSz="532729" rtl="0" eaLnBrk="1" latinLnBrk="0" hangingPunct="1">
        <a:defRPr kumimoji="1" sz="1049" kern="1200">
          <a:solidFill>
            <a:schemeClr val="tx1"/>
          </a:solidFill>
          <a:latin typeface="+mn-lt"/>
          <a:ea typeface="+mn-ea"/>
          <a:cs typeface="+mn-cs"/>
        </a:defRPr>
      </a:lvl2pPr>
      <a:lvl3pPr marL="532729" algn="l" defTabSz="532729" rtl="0" eaLnBrk="1" latinLnBrk="0" hangingPunct="1">
        <a:defRPr kumimoji="1" sz="1049" kern="1200">
          <a:solidFill>
            <a:schemeClr val="tx1"/>
          </a:solidFill>
          <a:latin typeface="+mn-lt"/>
          <a:ea typeface="+mn-ea"/>
          <a:cs typeface="+mn-cs"/>
        </a:defRPr>
      </a:lvl3pPr>
      <a:lvl4pPr marL="799094" algn="l" defTabSz="532729" rtl="0" eaLnBrk="1" latinLnBrk="0" hangingPunct="1">
        <a:defRPr kumimoji="1" sz="1049" kern="1200">
          <a:solidFill>
            <a:schemeClr val="tx1"/>
          </a:solidFill>
          <a:latin typeface="+mn-lt"/>
          <a:ea typeface="+mn-ea"/>
          <a:cs typeface="+mn-cs"/>
        </a:defRPr>
      </a:lvl4pPr>
      <a:lvl5pPr marL="1065459" algn="l" defTabSz="532729" rtl="0" eaLnBrk="1" latinLnBrk="0" hangingPunct="1">
        <a:defRPr kumimoji="1" sz="1049" kern="1200">
          <a:solidFill>
            <a:schemeClr val="tx1"/>
          </a:solidFill>
          <a:latin typeface="+mn-lt"/>
          <a:ea typeface="+mn-ea"/>
          <a:cs typeface="+mn-cs"/>
        </a:defRPr>
      </a:lvl5pPr>
      <a:lvl6pPr marL="1331824" algn="l" defTabSz="532729" rtl="0" eaLnBrk="1" latinLnBrk="0" hangingPunct="1">
        <a:defRPr kumimoji="1" sz="1049" kern="1200">
          <a:solidFill>
            <a:schemeClr val="tx1"/>
          </a:solidFill>
          <a:latin typeface="+mn-lt"/>
          <a:ea typeface="+mn-ea"/>
          <a:cs typeface="+mn-cs"/>
        </a:defRPr>
      </a:lvl6pPr>
      <a:lvl7pPr marL="1598188" algn="l" defTabSz="532729" rtl="0" eaLnBrk="1" latinLnBrk="0" hangingPunct="1">
        <a:defRPr kumimoji="1" sz="1049" kern="1200">
          <a:solidFill>
            <a:schemeClr val="tx1"/>
          </a:solidFill>
          <a:latin typeface="+mn-lt"/>
          <a:ea typeface="+mn-ea"/>
          <a:cs typeface="+mn-cs"/>
        </a:defRPr>
      </a:lvl7pPr>
      <a:lvl8pPr marL="1864553" algn="l" defTabSz="532729" rtl="0" eaLnBrk="1" latinLnBrk="0" hangingPunct="1">
        <a:defRPr kumimoji="1" sz="1049" kern="1200">
          <a:solidFill>
            <a:schemeClr val="tx1"/>
          </a:solidFill>
          <a:latin typeface="+mn-lt"/>
          <a:ea typeface="+mn-ea"/>
          <a:cs typeface="+mn-cs"/>
        </a:defRPr>
      </a:lvl8pPr>
      <a:lvl9pPr marL="2130918" algn="l" defTabSz="532729" rtl="0" eaLnBrk="1" latinLnBrk="0" hangingPunct="1">
        <a:defRPr kumimoji="1" sz="104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四角形: 上の 2 つの角を丸める 25">
            <a:extLst>
              <a:ext uri="{FF2B5EF4-FFF2-40B4-BE49-F238E27FC236}">
                <a16:creationId xmlns:a16="http://schemas.microsoft.com/office/drawing/2014/main" id="{DD49F143-6CE2-0B43-EBF9-D5DEFB0DF9A2}"/>
              </a:ext>
            </a:extLst>
          </p:cNvPr>
          <p:cNvSpPr/>
          <p:nvPr/>
        </p:nvSpPr>
        <p:spPr>
          <a:xfrm>
            <a:off x="-172509" y="-221576"/>
            <a:ext cx="5649137" cy="7927193"/>
          </a:xfrm>
          <a:prstGeom prst="round2SameRect">
            <a:avLst>
              <a:gd name="adj1" fmla="val 0"/>
              <a:gd name="adj2" fmla="val 0"/>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6"/>
          </a:p>
        </p:txBody>
      </p:sp>
      <p:sp>
        <p:nvSpPr>
          <p:cNvPr id="106" name="四角形: 上の 2 つの角を丸める 105">
            <a:extLst>
              <a:ext uri="{FF2B5EF4-FFF2-40B4-BE49-F238E27FC236}">
                <a16:creationId xmlns:a16="http://schemas.microsoft.com/office/drawing/2014/main" id="{5B441B04-85FC-08C2-6388-2BB7ADD6EB77}"/>
              </a:ext>
            </a:extLst>
          </p:cNvPr>
          <p:cNvSpPr/>
          <p:nvPr/>
        </p:nvSpPr>
        <p:spPr>
          <a:xfrm>
            <a:off x="268196" y="247595"/>
            <a:ext cx="4730944" cy="6841242"/>
          </a:xfrm>
          <a:prstGeom prst="round2SameRect">
            <a:avLst>
              <a:gd name="adj1" fmla="val 0"/>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6"/>
          </a:p>
        </p:txBody>
      </p:sp>
      <p:sp>
        <p:nvSpPr>
          <p:cNvPr id="57" name="テキスト ボックス 56">
            <a:extLst>
              <a:ext uri="{FF2B5EF4-FFF2-40B4-BE49-F238E27FC236}">
                <a16:creationId xmlns:a16="http://schemas.microsoft.com/office/drawing/2014/main" id="{7744EF7B-C887-FFC5-F783-5F20EFAE4033}"/>
              </a:ext>
            </a:extLst>
          </p:cNvPr>
          <p:cNvSpPr txBox="1"/>
          <p:nvPr/>
        </p:nvSpPr>
        <p:spPr>
          <a:xfrm>
            <a:off x="31297" y="-16258"/>
            <a:ext cx="5233621" cy="256673"/>
          </a:xfrm>
          <a:prstGeom prst="rect">
            <a:avLst/>
          </a:prstGeom>
          <a:noFill/>
        </p:spPr>
        <p:txBody>
          <a:bodyPr wrap="square" rtlCol="0">
            <a:spAutoFit/>
          </a:bodyPr>
          <a:lstStyle/>
          <a:p>
            <a:pPr algn="ctr"/>
            <a:r>
              <a:rPr kumimoji="1" lang="ja-JP" altLang="en-US" sz="1068" b="1" dirty="0">
                <a:solidFill>
                  <a:schemeClr val="bg2">
                    <a:lumMod val="25000"/>
                  </a:schemeClr>
                </a:solidFill>
                <a:latin typeface="BIZ UDPゴシック" panose="020B0400000000000000" pitchFamily="50" charset="-128"/>
                <a:ea typeface="BIZ UDPゴシック" panose="020B0400000000000000" pitchFamily="50" charset="-128"/>
              </a:rPr>
              <a:t>令和８年度　福島県</a:t>
            </a:r>
            <a:r>
              <a:rPr kumimoji="1" lang="en-US" altLang="ja-JP" sz="1068" b="1" dirty="0">
                <a:solidFill>
                  <a:schemeClr val="bg2">
                    <a:lumMod val="25000"/>
                  </a:schemeClr>
                </a:solidFill>
                <a:latin typeface="BIZ UDPゴシック" panose="020B0400000000000000" pitchFamily="50" charset="-128"/>
                <a:ea typeface="BIZ UDPゴシック" panose="020B0400000000000000" pitchFamily="50" charset="-128"/>
              </a:rPr>
              <a:t>LP</a:t>
            </a:r>
            <a:r>
              <a:rPr kumimoji="1" lang="ja-JP" altLang="en-US" sz="1068" b="1" dirty="0">
                <a:solidFill>
                  <a:schemeClr val="bg2">
                    <a:lumMod val="25000"/>
                  </a:schemeClr>
                </a:solidFill>
                <a:latin typeface="BIZ UDPゴシック" panose="020B0400000000000000" pitchFamily="50" charset="-128"/>
                <a:ea typeface="BIZ UDPゴシック" panose="020B0400000000000000" pitchFamily="50" charset="-128"/>
              </a:rPr>
              <a:t>ガス料金高騰対策事業</a:t>
            </a:r>
          </a:p>
        </p:txBody>
      </p:sp>
      <p:sp>
        <p:nvSpPr>
          <p:cNvPr id="11" name="テキスト ボックス 10">
            <a:extLst>
              <a:ext uri="{FF2B5EF4-FFF2-40B4-BE49-F238E27FC236}">
                <a16:creationId xmlns:a16="http://schemas.microsoft.com/office/drawing/2014/main" id="{BA3D812F-4091-CB40-A6AF-59958298B190}"/>
              </a:ext>
            </a:extLst>
          </p:cNvPr>
          <p:cNvSpPr txBox="1"/>
          <p:nvPr/>
        </p:nvSpPr>
        <p:spPr>
          <a:xfrm>
            <a:off x="630452" y="1693071"/>
            <a:ext cx="1489703" cy="417294"/>
          </a:xfrm>
          <a:prstGeom prst="rect">
            <a:avLst/>
          </a:prstGeom>
          <a:noFill/>
        </p:spPr>
        <p:txBody>
          <a:bodyPr wrap="none" rtlCol="0">
            <a:spAutoFit/>
          </a:bodyPr>
          <a:lstStyle/>
          <a:p>
            <a:r>
              <a:rPr kumimoji="1" lang="ja-JP" altLang="en-US" sz="1056" spc="-76" dirty="0">
                <a:latin typeface="BIZ UDPゴシック" panose="020B0400000000000000" pitchFamily="50" charset="-128"/>
                <a:ea typeface="BIZ UDPゴシック" panose="020B0400000000000000" pitchFamily="50" charset="-128"/>
              </a:rPr>
              <a:t>１契約（１ガスメーター）</a:t>
            </a:r>
            <a:endParaRPr kumimoji="1" lang="en-US" altLang="ja-JP" sz="1056" spc="-76" dirty="0">
              <a:latin typeface="BIZ UDPゴシック" panose="020B0400000000000000" pitchFamily="50" charset="-128"/>
              <a:ea typeface="BIZ UDPゴシック" panose="020B0400000000000000" pitchFamily="50" charset="-128"/>
            </a:endParaRPr>
          </a:p>
          <a:p>
            <a:r>
              <a:rPr kumimoji="1" lang="ja-JP" altLang="en-US" sz="1056" spc="-76" dirty="0">
                <a:latin typeface="BIZ UDPゴシック" panose="020B0400000000000000" pitchFamily="50" charset="-128"/>
                <a:ea typeface="BIZ UDPゴシック" panose="020B0400000000000000" pitchFamily="50" charset="-128"/>
              </a:rPr>
              <a:t>につき、請求額から最大</a:t>
            </a:r>
          </a:p>
        </p:txBody>
      </p:sp>
      <p:sp>
        <p:nvSpPr>
          <p:cNvPr id="17" name="四角形: 角を丸くする 16">
            <a:extLst>
              <a:ext uri="{FF2B5EF4-FFF2-40B4-BE49-F238E27FC236}">
                <a16:creationId xmlns:a16="http://schemas.microsoft.com/office/drawing/2014/main" id="{6331962A-583A-9653-5E87-4DBE1295BA09}"/>
              </a:ext>
            </a:extLst>
          </p:cNvPr>
          <p:cNvSpPr/>
          <p:nvPr/>
        </p:nvSpPr>
        <p:spPr>
          <a:xfrm>
            <a:off x="360315" y="3719115"/>
            <a:ext cx="4551268" cy="1285565"/>
          </a:xfrm>
          <a:prstGeom prst="roundRect">
            <a:avLst>
              <a:gd name="adj" fmla="val 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6"/>
          </a:p>
        </p:txBody>
      </p:sp>
      <p:sp>
        <p:nvSpPr>
          <p:cNvPr id="27" name="四角形: 角を丸くする 26">
            <a:extLst>
              <a:ext uri="{FF2B5EF4-FFF2-40B4-BE49-F238E27FC236}">
                <a16:creationId xmlns:a16="http://schemas.microsoft.com/office/drawing/2014/main" id="{35F927C4-F56B-A514-16B7-7AFE5CBCC9DE}"/>
              </a:ext>
            </a:extLst>
          </p:cNvPr>
          <p:cNvSpPr/>
          <p:nvPr/>
        </p:nvSpPr>
        <p:spPr>
          <a:xfrm>
            <a:off x="575980" y="398301"/>
            <a:ext cx="4129584" cy="330302"/>
          </a:xfrm>
          <a:prstGeom prst="roundRect">
            <a:avLst/>
          </a:prstGeom>
          <a:solidFill>
            <a:schemeClr val="bg1">
              <a:lumMod val="95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6E028B61-F06F-A4B8-F10E-49A064574C47}"/>
              </a:ext>
            </a:extLst>
          </p:cNvPr>
          <p:cNvSpPr txBox="1"/>
          <p:nvPr/>
        </p:nvSpPr>
        <p:spPr>
          <a:xfrm>
            <a:off x="-22442" y="398301"/>
            <a:ext cx="5341101" cy="307777"/>
          </a:xfrm>
          <a:prstGeom prst="rect">
            <a:avLst/>
          </a:prstGeom>
          <a:noFill/>
        </p:spPr>
        <p:txBody>
          <a:bodyPr wrap="square" rtlCol="0">
            <a:spAutoFit/>
          </a:bodyPr>
          <a:lstStyle/>
          <a:p>
            <a:pPr algn="ctr"/>
            <a:r>
              <a:rPr kumimoji="1" lang="ja-JP" altLang="en-US" sz="1400" spc="-76" dirty="0">
                <a:latin typeface="BIZ UDPゴシック" panose="020B0400000000000000" pitchFamily="50" charset="-128"/>
                <a:ea typeface="BIZ UDPゴシック" panose="020B0400000000000000" pitchFamily="50" charset="-128"/>
              </a:rPr>
              <a:t>福島県内で</a:t>
            </a:r>
            <a:r>
              <a:rPr kumimoji="1" lang="en-US" altLang="ja-JP" sz="1400" spc="-76" dirty="0">
                <a:latin typeface="BIZ UDPゴシック" panose="020B0400000000000000" pitchFamily="50" charset="-128"/>
                <a:ea typeface="BIZ UDPゴシック" panose="020B0400000000000000" pitchFamily="50" charset="-128"/>
              </a:rPr>
              <a:t>LP</a:t>
            </a:r>
            <a:r>
              <a:rPr kumimoji="1" lang="ja-JP" altLang="en-US" sz="1400" spc="-76" dirty="0">
                <a:latin typeface="BIZ UDPゴシック" panose="020B0400000000000000" pitchFamily="50" charset="-128"/>
                <a:ea typeface="BIZ UDPゴシック" panose="020B0400000000000000" pitchFamily="50" charset="-128"/>
              </a:rPr>
              <a:t>ガスをご利用いただいているお客様へ</a:t>
            </a:r>
          </a:p>
        </p:txBody>
      </p:sp>
      <p:sp>
        <p:nvSpPr>
          <p:cNvPr id="67" name="テキスト ボックス 66">
            <a:extLst>
              <a:ext uri="{FF2B5EF4-FFF2-40B4-BE49-F238E27FC236}">
                <a16:creationId xmlns:a16="http://schemas.microsoft.com/office/drawing/2014/main" id="{DED52463-89C2-9E4C-191A-83518B212A6B}"/>
              </a:ext>
            </a:extLst>
          </p:cNvPr>
          <p:cNvSpPr txBox="1"/>
          <p:nvPr/>
        </p:nvSpPr>
        <p:spPr>
          <a:xfrm>
            <a:off x="360314" y="3744267"/>
            <a:ext cx="1106841" cy="417294"/>
          </a:xfrm>
          <a:prstGeom prst="rect">
            <a:avLst/>
          </a:prstGeom>
          <a:noFill/>
        </p:spPr>
        <p:txBody>
          <a:bodyPr wrap="none" rtlCol="0">
            <a:spAutoFit/>
          </a:bodyPr>
          <a:lstStyle/>
          <a:p>
            <a:pPr algn="ctr"/>
            <a:r>
              <a:rPr kumimoji="1" lang="ja-JP" altLang="en-US" sz="1056" spc="-76" dirty="0">
                <a:latin typeface="BIZ UDPゴシック" panose="020B0400000000000000" pitchFamily="50" charset="-128"/>
                <a:ea typeface="BIZ UDPゴシック" panose="020B0400000000000000" pitchFamily="50" charset="-128"/>
              </a:rPr>
              <a:t>販売店記入欄</a:t>
            </a:r>
            <a:endParaRPr kumimoji="1" lang="en-US" altLang="ja-JP" sz="1056" spc="-76" dirty="0">
              <a:latin typeface="BIZ UDPゴシック" panose="020B0400000000000000" pitchFamily="50" charset="-128"/>
              <a:ea typeface="BIZ UDPゴシック" panose="020B0400000000000000" pitchFamily="50" charset="-128"/>
            </a:endParaRPr>
          </a:p>
          <a:p>
            <a:pPr algn="ctr"/>
            <a:r>
              <a:rPr kumimoji="1" lang="ja-JP" altLang="en-US" sz="1056" spc="-76" dirty="0">
                <a:latin typeface="BIZ UDPゴシック" panose="020B0400000000000000" pitchFamily="50" charset="-128"/>
                <a:ea typeface="BIZ UDPゴシック" panose="020B0400000000000000" pitchFamily="50" charset="-128"/>
              </a:rPr>
              <a:t>（会社名・連絡先）</a:t>
            </a:r>
          </a:p>
        </p:txBody>
      </p:sp>
      <p:sp>
        <p:nvSpPr>
          <p:cNvPr id="85" name="正方形/長方形 84">
            <a:extLst>
              <a:ext uri="{FF2B5EF4-FFF2-40B4-BE49-F238E27FC236}">
                <a16:creationId xmlns:a16="http://schemas.microsoft.com/office/drawing/2014/main" id="{E9DD6247-88FB-E736-6228-91BD5DF4B01D}"/>
              </a:ext>
            </a:extLst>
          </p:cNvPr>
          <p:cNvSpPr/>
          <p:nvPr/>
        </p:nvSpPr>
        <p:spPr>
          <a:xfrm>
            <a:off x="1915367" y="1475779"/>
            <a:ext cx="1545157" cy="1178459"/>
          </a:xfrm>
          <a:prstGeom prst="rect">
            <a:avLst/>
          </a:prstGeom>
          <a:noFill/>
        </p:spPr>
        <p:txBody>
          <a:bodyPr wrap="none" lIns="69782" tIns="34891" rIns="69782" bIns="34891">
            <a:spAutoFit/>
          </a:bodyPr>
          <a:lstStyle/>
          <a:p>
            <a:pPr algn="ctr"/>
            <a:r>
              <a:rPr lang="en-US" altLang="ja-JP" sz="7200" b="1" dirty="0">
                <a:ln w="19050">
                  <a:solidFill>
                    <a:schemeClr val="tx1"/>
                  </a:solidFill>
                  <a:prstDash val="solid"/>
                </a:ln>
                <a:noFill/>
                <a:effectLst>
                  <a:outerShdw blurRad="38100" dist="22860" dir="5400000" algn="tl" rotWithShape="0">
                    <a:srgbClr val="000000">
                      <a:alpha val="30000"/>
                    </a:srgbClr>
                  </a:outerShdw>
                </a:effectLst>
              </a:rPr>
              <a:t>750</a:t>
            </a:r>
            <a:endParaRPr lang="ja-JP" altLang="en-US" sz="7200" b="1" dirty="0">
              <a:ln w="19050">
                <a:solidFill>
                  <a:schemeClr val="tx1"/>
                </a:solidFill>
                <a:prstDash val="solid"/>
              </a:ln>
              <a:noFill/>
              <a:effectLst>
                <a:outerShdw blurRad="38100" dist="22860" dir="5400000" algn="tl" rotWithShape="0">
                  <a:srgbClr val="000000">
                    <a:alpha val="30000"/>
                  </a:srgbClr>
                </a:outerShdw>
              </a:effectLst>
            </a:endParaRPr>
          </a:p>
        </p:txBody>
      </p:sp>
      <p:sp>
        <p:nvSpPr>
          <p:cNvPr id="86" name="テキスト ボックス 85">
            <a:extLst>
              <a:ext uri="{FF2B5EF4-FFF2-40B4-BE49-F238E27FC236}">
                <a16:creationId xmlns:a16="http://schemas.microsoft.com/office/drawing/2014/main" id="{7053A3EE-AD4D-A80B-6907-170C07231A6E}"/>
              </a:ext>
            </a:extLst>
          </p:cNvPr>
          <p:cNvSpPr txBox="1"/>
          <p:nvPr/>
        </p:nvSpPr>
        <p:spPr>
          <a:xfrm>
            <a:off x="3812134" y="1951837"/>
            <a:ext cx="684290" cy="307777"/>
          </a:xfrm>
          <a:prstGeom prst="rect">
            <a:avLst/>
          </a:prstGeom>
          <a:noFill/>
        </p:spPr>
        <p:txBody>
          <a:bodyPr wrap="none" rtlCol="0">
            <a:spAutoFit/>
          </a:bodyPr>
          <a:lstStyle/>
          <a:p>
            <a:pPr algn="ctr"/>
            <a:r>
              <a:rPr kumimoji="1" lang="ja-JP" altLang="en-US" sz="1400" spc="-76" dirty="0">
                <a:ln w="19050">
                  <a:noFill/>
                </a:ln>
                <a:latin typeface="BIZ UDPゴシック" panose="020B0400000000000000" pitchFamily="50" charset="-128"/>
                <a:ea typeface="BIZ UDPゴシック" panose="020B0400000000000000" pitchFamily="50" charset="-128"/>
              </a:rPr>
              <a:t>（税抜）</a:t>
            </a:r>
          </a:p>
        </p:txBody>
      </p:sp>
      <p:sp>
        <p:nvSpPr>
          <p:cNvPr id="96" name="テキスト ボックス 95">
            <a:extLst>
              <a:ext uri="{FF2B5EF4-FFF2-40B4-BE49-F238E27FC236}">
                <a16:creationId xmlns:a16="http://schemas.microsoft.com/office/drawing/2014/main" id="{868D0A16-63C4-48CA-AAE0-8C97A2456C55}"/>
              </a:ext>
            </a:extLst>
          </p:cNvPr>
          <p:cNvSpPr txBox="1"/>
          <p:nvPr/>
        </p:nvSpPr>
        <p:spPr>
          <a:xfrm>
            <a:off x="281666" y="6434336"/>
            <a:ext cx="4709423" cy="421013"/>
          </a:xfrm>
          <a:prstGeom prst="rect">
            <a:avLst/>
          </a:prstGeom>
          <a:noFill/>
        </p:spPr>
        <p:txBody>
          <a:bodyPr wrap="square" rtlCol="0">
            <a:spAutoFit/>
          </a:bodyPr>
          <a:lstStyle/>
          <a:p>
            <a:r>
              <a:rPr kumimoji="1" lang="ja-JP" altLang="en-US" sz="1050" spc="-76" dirty="0">
                <a:latin typeface="BIZ UDPゴシック" panose="020B0400000000000000" pitchFamily="50" charset="-128"/>
                <a:ea typeface="BIZ UDPゴシック" panose="020B0400000000000000" pitchFamily="50" charset="-128"/>
              </a:rPr>
              <a:t>値引に際して</a:t>
            </a:r>
            <a:r>
              <a:rPr kumimoji="1" lang="en-US" altLang="ja-JP" sz="1050" spc="-76" dirty="0">
                <a:latin typeface="BIZ UDPゴシック" panose="020B0400000000000000" pitchFamily="50" charset="-128"/>
                <a:ea typeface="BIZ UDPゴシック" panose="020B0400000000000000" pitchFamily="50" charset="-128"/>
              </a:rPr>
              <a:t>LP</a:t>
            </a:r>
            <a:r>
              <a:rPr kumimoji="1" lang="ja-JP" altLang="en-US" sz="1050" spc="-76" dirty="0">
                <a:latin typeface="BIZ UDPゴシック" panose="020B0400000000000000" pitchFamily="50" charset="-128"/>
                <a:ea typeface="BIZ UDPゴシック" panose="020B0400000000000000" pitchFamily="50" charset="-128"/>
              </a:rPr>
              <a:t>ガス販売事業者もしくは当協会から個人情報や手数料を求めることはございません。不審な電話があった場合にはコールセンターまでお問合せください。</a:t>
            </a:r>
          </a:p>
        </p:txBody>
      </p:sp>
      <p:cxnSp>
        <p:nvCxnSpPr>
          <p:cNvPr id="102" name="直線コネクタ 101">
            <a:extLst>
              <a:ext uri="{FF2B5EF4-FFF2-40B4-BE49-F238E27FC236}">
                <a16:creationId xmlns:a16="http://schemas.microsoft.com/office/drawing/2014/main" id="{2F47DD19-FA0D-EA3C-999D-1B3794CDA446}"/>
              </a:ext>
            </a:extLst>
          </p:cNvPr>
          <p:cNvCxnSpPr>
            <a:cxnSpLocks/>
          </p:cNvCxnSpPr>
          <p:nvPr/>
        </p:nvCxnSpPr>
        <p:spPr>
          <a:xfrm>
            <a:off x="837302" y="2972321"/>
            <a:ext cx="3534578" cy="0"/>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887C454B-A88A-BEDB-0ABD-EAE477EC81C3}"/>
              </a:ext>
            </a:extLst>
          </p:cNvPr>
          <p:cNvSpPr txBox="1"/>
          <p:nvPr/>
        </p:nvSpPr>
        <p:spPr>
          <a:xfrm>
            <a:off x="-5345" y="1240866"/>
            <a:ext cx="5233621" cy="461665"/>
          </a:xfrm>
          <a:prstGeom prst="rect">
            <a:avLst/>
          </a:prstGeom>
          <a:noFill/>
        </p:spPr>
        <p:txBody>
          <a:bodyPr wrap="square" rtlCol="0">
            <a:spAutoFit/>
          </a:bodyPr>
          <a:lstStyle/>
          <a:p>
            <a:pPr algn="ctr"/>
            <a:r>
              <a:rPr kumimoji="1" lang="ja-JP" altLang="en-US"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令和８年度１０月の検針分から</a:t>
            </a:r>
            <a:endParaRPr kumimoji="1" lang="en-US" altLang="ja-JP" sz="24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p:txBody>
      </p:sp>
      <p:sp>
        <p:nvSpPr>
          <p:cNvPr id="16" name="テキスト ボックス 15">
            <a:extLst>
              <a:ext uri="{FF2B5EF4-FFF2-40B4-BE49-F238E27FC236}">
                <a16:creationId xmlns:a16="http://schemas.microsoft.com/office/drawing/2014/main" id="{B8E41891-1A69-5EE3-CE98-AD1D7774CE57}"/>
              </a:ext>
            </a:extLst>
          </p:cNvPr>
          <p:cNvSpPr txBox="1"/>
          <p:nvPr/>
        </p:nvSpPr>
        <p:spPr>
          <a:xfrm>
            <a:off x="12899" y="2370662"/>
            <a:ext cx="5350092" cy="523220"/>
          </a:xfrm>
          <a:prstGeom prst="rect">
            <a:avLst/>
          </a:prstGeom>
          <a:noFill/>
        </p:spPr>
        <p:txBody>
          <a:bodyPr wrap="square" rtlCol="0">
            <a:spAutoFit/>
          </a:bodyPr>
          <a:lstStyle/>
          <a:p>
            <a:pPr algn="ctr"/>
            <a:r>
              <a:rPr kumimoji="1" lang="ja-JP" altLang="en-US" sz="2800" dirty="0">
                <a:solidFill>
                  <a:schemeClr val="bg2">
                    <a:lumMod val="25000"/>
                  </a:schemeClr>
                </a:solidFill>
                <a:latin typeface="HGP創英角ｺﾞｼｯｸUB" panose="020B0900000000000000" pitchFamily="50" charset="-128"/>
                <a:ea typeface="HGP創英角ｺﾞｼｯｸUB" panose="020B0900000000000000" pitchFamily="50" charset="-128"/>
              </a:rPr>
              <a:t>値引きします</a:t>
            </a:r>
            <a:endParaRPr kumimoji="1" lang="en-US" altLang="ja-JP" sz="28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p:txBody>
      </p:sp>
      <p:sp>
        <p:nvSpPr>
          <p:cNvPr id="22" name="テキスト ボックス 21">
            <a:extLst>
              <a:ext uri="{FF2B5EF4-FFF2-40B4-BE49-F238E27FC236}">
                <a16:creationId xmlns:a16="http://schemas.microsoft.com/office/drawing/2014/main" id="{7F24BA75-B748-508B-511C-B3EEB4AB793B}"/>
              </a:ext>
            </a:extLst>
          </p:cNvPr>
          <p:cNvSpPr txBox="1"/>
          <p:nvPr/>
        </p:nvSpPr>
        <p:spPr>
          <a:xfrm>
            <a:off x="278143" y="6801990"/>
            <a:ext cx="4729654" cy="256673"/>
          </a:xfrm>
          <a:prstGeom prst="rect">
            <a:avLst/>
          </a:prstGeom>
          <a:noFill/>
        </p:spPr>
        <p:txBody>
          <a:bodyPr wrap="square" rtlCol="0">
            <a:spAutoFit/>
          </a:bodyPr>
          <a:lstStyle/>
          <a:p>
            <a:pPr algn="ctr"/>
            <a:r>
              <a:rPr kumimoji="1" lang="ja-JP" altLang="en-US" sz="1068" spc="-76" dirty="0">
                <a:latin typeface="BIZ UDPゴシック" panose="020B0400000000000000" pitchFamily="50" charset="-128"/>
                <a:ea typeface="BIZ UDPゴシック" panose="020B0400000000000000" pitchFamily="50" charset="-128"/>
              </a:rPr>
              <a:t>この事業は国の物価高騰対策重点地方創生臨時交付金を活用しています。</a:t>
            </a:r>
          </a:p>
        </p:txBody>
      </p:sp>
      <p:sp>
        <p:nvSpPr>
          <p:cNvPr id="24" name="テキスト ボックス 23">
            <a:extLst>
              <a:ext uri="{FF2B5EF4-FFF2-40B4-BE49-F238E27FC236}">
                <a16:creationId xmlns:a16="http://schemas.microsoft.com/office/drawing/2014/main" id="{CE29988A-8A5A-160E-B0BA-8B9A0C4836E5}"/>
              </a:ext>
            </a:extLst>
          </p:cNvPr>
          <p:cNvSpPr txBox="1"/>
          <p:nvPr/>
        </p:nvSpPr>
        <p:spPr>
          <a:xfrm>
            <a:off x="278143" y="3273180"/>
            <a:ext cx="4739934" cy="461665"/>
          </a:xfrm>
          <a:prstGeom prst="rect">
            <a:avLst/>
          </a:prstGeom>
          <a:noFill/>
        </p:spPr>
        <p:txBody>
          <a:bodyPr wrap="square" rtlCol="0">
            <a:spAutoFit/>
          </a:bodyPr>
          <a:lstStyle/>
          <a:p>
            <a:pPr algn="ctr"/>
            <a:r>
              <a:rPr kumimoji="1" lang="ja-JP" altLang="en-US" sz="1200" b="1" dirty="0">
                <a:latin typeface="BIZ UDPゴシック" panose="020B0400000000000000" pitchFamily="50" charset="-128"/>
                <a:ea typeface="BIZ UDPゴシック" panose="020B0400000000000000" pitchFamily="50" charset="-128"/>
              </a:rPr>
              <a:t>請求書・検針票・</a:t>
            </a:r>
            <a:r>
              <a:rPr kumimoji="1" lang="en-US" altLang="ja-JP" sz="1200" b="1" dirty="0">
                <a:latin typeface="BIZ UDPゴシック" panose="020B0400000000000000" pitchFamily="50" charset="-128"/>
                <a:ea typeface="BIZ UDPゴシック" panose="020B0400000000000000" pitchFamily="50" charset="-128"/>
              </a:rPr>
              <a:t>Web</a:t>
            </a:r>
            <a:r>
              <a:rPr kumimoji="1" lang="ja-JP" altLang="en-US" sz="1200" b="1" dirty="0">
                <a:latin typeface="BIZ UDPゴシック" panose="020B0400000000000000" pitchFamily="50" charset="-128"/>
                <a:ea typeface="BIZ UDPゴシック" panose="020B0400000000000000" pitchFamily="50" charset="-128"/>
              </a:rPr>
              <a:t>の使用明細等に</a:t>
            </a:r>
            <a:endParaRPr kumimoji="1" lang="en-US" altLang="ja-JP" sz="1200" b="1" dirty="0">
              <a:latin typeface="BIZ UDPゴシック" panose="020B0400000000000000" pitchFamily="50" charset="-128"/>
              <a:ea typeface="BIZ UDPゴシック" panose="020B0400000000000000" pitchFamily="50" charset="-128"/>
            </a:endParaRPr>
          </a:p>
          <a:p>
            <a:pPr algn="ctr"/>
            <a:r>
              <a:rPr kumimoji="1" lang="ja-JP" altLang="en-US" sz="1200" b="1" dirty="0">
                <a:latin typeface="BIZ UDPゴシック" panose="020B0400000000000000" pitchFamily="50" charset="-128"/>
                <a:ea typeface="BIZ UDPゴシック" panose="020B0400000000000000" pitchFamily="50" charset="-128"/>
              </a:rPr>
              <a:t>値引きの内容が記載されています。</a:t>
            </a:r>
          </a:p>
        </p:txBody>
      </p:sp>
      <p:sp>
        <p:nvSpPr>
          <p:cNvPr id="29" name="テキスト ボックス 28">
            <a:extLst>
              <a:ext uri="{FF2B5EF4-FFF2-40B4-BE49-F238E27FC236}">
                <a16:creationId xmlns:a16="http://schemas.microsoft.com/office/drawing/2014/main" id="{9CBB39F1-04BB-47F0-B5D3-A06A857DE283}"/>
              </a:ext>
            </a:extLst>
          </p:cNvPr>
          <p:cNvSpPr txBox="1"/>
          <p:nvPr/>
        </p:nvSpPr>
        <p:spPr>
          <a:xfrm>
            <a:off x="269153" y="3008518"/>
            <a:ext cx="4729654" cy="323165"/>
          </a:xfrm>
          <a:prstGeom prst="rect">
            <a:avLst/>
          </a:prstGeom>
          <a:noFill/>
        </p:spPr>
        <p:txBody>
          <a:bodyPr wrap="square" rtlCol="0">
            <a:spAutoFit/>
          </a:bodyPr>
          <a:lstStyle/>
          <a:p>
            <a:pPr algn="ctr"/>
            <a:r>
              <a:rPr kumimoji="1" lang="ja-JP" altLang="en-US" sz="1500" spc="-76" dirty="0">
                <a:latin typeface="BIZ UDPゴシック" panose="020B0400000000000000" pitchFamily="50" charset="-128"/>
                <a:ea typeface="BIZ UDPゴシック" panose="020B0400000000000000" pitchFamily="50" charset="-128"/>
              </a:rPr>
              <a:t>請求書等の料金明細を御確認ください。</a:t>
            </a:r>
          </a:p>
        </p:txBody>
      </p:sp>
      <p:sp>
        <p:nvSpPr>
          <p:cNvPr id="32" name="四角形: 角を丸くする 31">
            <a:extLst>
              <a:ext uri="{FF2B5EF4-FFF2-40B4-BE49-F238E27FC236}">
                <a16:creationId xmlns:a16="http://schemas.microsoft.com/office/drawing/2014/main" id="{574243B0-A7CB-C90D-0159-92A5249D2E3F}"/>
              </a:ext>
            </a:extLst>
          </p:cNvPr>
          <p:cNvSpPr/>
          <p:nvPr/>
        </p:nvSpPr>
        <p:spPr>
          <a:xfrm>
            <a:off x="360313" y="5050205"/>
            <a:ext cx="4547544" cy="1371663"/>
          </a:xfrm>
          <a:prstGeom prst="roundRect">
            <a:avLst>
              <a:gd name="adj" fmla="val 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6"/>
          </a:p>
        </p:txBody>
      </p:sp>
      <p:sp>
        <p:nvSpPr>
          <p:cNvPr id="89" name="テキスト ボックス 88">
            <a:extLst>
              <a:ext uri="{FF2B5EF4-FFF2-40B4-BE49-F238E27FC236}">
                <a16:creationId xmlns:a16="http://schemas.microsoft.com/office/drawing/2014/main" id="{12F66667-CF07-0F13-2B8D-8A7A38F4349E}"/>
              </a:ext>
            </a:extLst>
          </p:cNvPr>
          <p:cNvSpPr txBox="1"/>
          <p:nvPr/>
        </p:nvSpPr>
        <p:spPr>
          <a:xfrm>
            <a:off x="428092" y="5283958"/>
            <a:ext cx="1405283" cy="4680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kumimoji="1" lang="ja-JP" altLang="en-US" sz="1221" spc="-76" dirty="0">
                <a:latin typeface="BIZ UDPゴシック" panose="020B0400000000000000" pitchFamily="50" charset="-128"/>
                <a:ea typeface="BIZ UDPゴシック" panose="020B0400000000000000" pitchFamily="50" charset="-128"/>
              </a:rPr>
              <a:t>福島県</a:t>
            </a:r>
            <a:r>
              <a:rPr kumimoji="1" lang="en-US" altLang="ja-JP" sz="1221" spc="-76" dirty="0">
                <a:latin typeface="BIZ UDPゴシック" panose="020B0400000000000000" pitchFamily="50" charset="-128"/>
                <a:ea typeface="BIZ UDPゴシック" panose="020B0400000000000000" pitchFamily="50" charset="-128"/>
              </a:rPr>
              <a:t>LP</a:t>
            </a:r>
            <a:r>
              <a:rPr kumimoji="1" lang="ja-JP" altLang="en-US" sz="1221" spc="-76" dirty="0">
                <a:latin typeface="BIZ UDPゴシック" panose="020B0400000000000000" pitchFamily="50" charset="-128"/>
                <a:ea typeface="BIZ UDPゴシック" panose="020B0400000000000000" pitchFamily="50" charset="-128"/>
              </a:rPr>
              <a:t>ガス協会</a:t>
            </a:r>
            <a:endParaRPr kumimoji="1" lang="en-US" altLang="ja-JP" sz="1221" spc="-76" dirty="0">
              <a:latin typeface="BIZ UDPゴシック" panose="020B0400000000000000" pitchFamily="50" charset="-128"/>
              <a:ea typeface="BIZ UDPゴシック" panose="020B0400000000000000" pitchFamily="50" charset="-128"/>
            </a:endParaRPr>
          </a:p>
          <a:p>
            <a:pPr algn="ctr"/>
            <a:r>
              <a:rPr kumimoji="1" lang="ja-JP" altLang="en-US" sz="1221" spc="-76" dirty="0">
                <a:latin typeface="BIZ UDPゴシック" panose="020B0400000000000000" pitchFamily="50" charset="-128"/>
                <a:ea typeface="BIZ UDPゴシック" panose="020B0400000000000000" pitchFamily="50" charset="-128"/>
              </a:rPr>
              <a:t>コールセンター</a:t>
            </a:r>
          </a:p>
        </p:txBody>
      </p:sp>
      <p:sp>
        <p:nvSpPr>
          <p:cNvPr id="34" name="テキスト ボックス 33">
            <a:extLst>
              <a:ext uri="{FF2B5EF4-FFF2-40B4-BE49-F238E27FC236}">
                <a16:creationId xmlns:a16="http://schemas.microsoft.com/office/drawing/2014/main" id="{C93E01C2-721B-1B09-2A87-1A5AD394AE91}"/>
              </a:ext>
            </a:extLst>
          </p:cNvPr>
          <p:cNvSpPr txBox="1"/>
          <p:nvPr/>
        </p:nvSpPr>
        <p:spPr>
          <a:xfrm>
            <a:off x="326347" y="5037094"/>
            <a:ext cx="804386" cy="254813"/>
          </a:xfrm>
          <a:prstGeom prst="rect">
            <a:avLst/>
          </a:prstGeom>
          <a:noFill/>
        </p:spPr>
        <p:txBody>
          <a:bodyPr wrap="none" rtlCol="0">
            <a:spAutoFit/>
          </a:bodyPr>
          <a:lstStyle/>
          <a:p>
            <a:pPr algn="ctr"/>
            <a:r>
              <a:rPr kumimoji="1" lang="ja-JP" altLang="en-US" sz="1056" spc="-76" dirty="0">
                <a:latin typeface="BIZ UDPゴシック" panose="020B0400000000000000" pitchFamily="50" charset="-128"/>
                <a:ea typeface="BIZ UDPゴシック" panose="020B0400000000000000" pitchFamily="50" charset="-128"/>
              </a:rPr>
              <a:t>お問合せ先</a:t>
            </a:r>
          </a:p>
        </p:txBody>
      </p:sp>
      <p:sp>
        <p:nvSpPr>
          <p:cNvPr id="70" name="テキスト ボックス 69">
            <a:extLst>
              <a:ext uri="{FF2B5EF4-FFF2-40B4-BE49-F238E27FC236}">
                <a16:creationId xmlns:a16="http://schemas.microsoft.com/office/drawing/2014/main" id="{2B088C70-DCFF-BB92-8FEF-4A0D56554953}"/>
              </a:ext>
            </a:extLst>
          </p:cNvPr>
          <p:cNvSpPr txBox="1"/>
          <p:nvPr/>
        </p:nvSpPr>
        <p:spPr>
          <a:xfrm>
            <a:off x="1775302" y="5305244"/>
            <a:ext cx="2236574" cy="400110"/>
          </a:xfrm>
          <a:prstGeom prst="rect">
            <a:avLst/>
          </a:prstGeom>
          <a:noFill/>
        </p:spPr>
        <p:txBody>
          <a:bodyPr wrap="none" rtlCol="0">
            <a:spAutoFit/>
          </a:bodyPr>
          <a:lstStyle/>
          <a:p>
            <a:pPr algn="ctr"/>
            <a:r>
              <a:rPr kumimoji="1" lang="en-US" altLang="ja-JP" sz="2000" spc="-76" dirty="0">
                <a:latin typeface="BIZ UDPゴシック" panose="020B0400000000000000" pitchFamily="50" charset="-128"/>
                <a:ea typeface="BIZ UDPゴシック" panose="020B0400000000000000" pitchFamily="50" charset="-128"/>
              </a:rPr>
              <a:t>0120-</a:t>
            </a:r>
            <a:r>
              <a:rPr kumimoji="1" lang="ja-JP" altLang="en-US" sz="2000" spc="-76" dirty="0">
                <a:latin typeface="BIZ UDPゴシック" panose="020B0400000000000000" pitchFamily="50" charset="-128"/>
                <a:ea typeface="BIZ UDPゴシック" panose="020B0400000000000000" pitchFamily="50" charset="-128"/>
              </a:rPr>
              <a:t>７２８</a:t>
            </a:r>
            <a:r>
              <a:rPr kumimoji="1" lang="en-US" altLang="ja-JP" sz="2000" spc="-76" dirty="0">
                <a:latin typeface="BIZ UDPゴシック" panose="020B0400000000000000" pitchFamily="50" charset="-128"/>
                <a:ea typeface="BIZ UDPゴシック" panose="020B0400000000000000" pitchFamily="50" charset="-128"/>
              </a:rPr>
              <a:t>-</a:t>
            </a:r>
            <a:r>
              <a:rPr kumimoji="1" lang="ja-JP" altLang="en-US" sz="2000" spc="-76" dirty="0">
                <a:latin typeface="BIZ UDPゴシック" panose="020B0400000000000000" pitchFamily="50" charset="-128"/>
                <a:ea typeface="BIZ UDPゴシック" panose="020B0400000000000000" pitchFamily="50" charset="-128"/>
              </a:rPr>
              <a:t>２０５</a:t>
            </a:r>
          </a:p>
        </p:txBody>
      </p:sp>
      <p:sp>
        <p:nvSpPr>
          <p:cNvPr id="36" name="テキスト ボックス 35">
            <a:extLst>
              <a:ext uri="{FF2B5EF4-FFF2-40B4-BE49-F238E27FC236}">
                <a16:creationId xmlns:a16="http://schemas.microsoft.com/office/drawing/2014/main" id="{37E13D66-FBDF-E368-AF70-ED76564CD06A}"/>
              </a:ext>
            </a:extLst>
          </p:cNvPr>
          <p:cNvSpPr txBox="1"/>
          <p:nvPr/>
        </p:nvSpPr>
        <p:spPr>
          <a:xfrm>
            <a:off x="-31433" y="838593"/>
            <a:ext cx="5350092" cy="461665"/>
          </a:xfrm>
          <a:prstGeom prst="rect">
            <a:avLst/>
          </a:prstGeom>
          <a:noFill/>
        </p:spPr>
        <p:txBody>
          <a:bodyPr wrap="square" rtlCol="0">
            <a:spAutoFit/>
          </a:bodyPr>
          <a:lstStyle/>
          <a:p>
            <a:pPr algn="ctr"/>
            <a:r>
              <a:rPr kumimoji="1" lang="en-US" altLang="ja-JP"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LP</a:t>
            </a:r>
            <a:r>
              <a:rPr kumimoji="1" lang="ja-JP" altLang="en-US" sz="2400" dirty="0">
                <a:solidFill>
                  <a:schemeClr val="bg2">
                    <a:lumMod val="25000"/>
                  </a:schemeClr>
                </a:solidFill>
                <a:latin typeface="HGP創英角ｺﾞｼｯｸUB" panose="020B0900000000000000" pitchFamily="50" charset="-128"/>
                <a:ea typeface="HGP創英角ｺﾞｼｯｸUB" panose="020B0900000000000000" pitchFamily="50" charset="-128"/>
              </a:rPr>
              <a:t>ガス料金は</a:t>
            </a:r>
            <a:endParaRPr kumimoji="1" lang="en-US" altLang="ja-JP" sz="2400" dirty="0">
              <a:solidFill>
                <a:schemeClr val="bg2">
                  <a:lumMod val="25000"/>
                </a:schemeClr>
              </a:solidFill>
              <a:latin typeface="HGP創英角ｺﾞｼｯｸUB" panose="020B0900000000000000" pitchFamily="50" charset="-128"/>
              <a:ea typeface="HGP創英角ｺﾞｼｯｸUB" panose="020B0900000000000000" pitchFamily="50" charset="-128"/>
            </a:endParaRPr>
          </a:p>
        </p:txBody>
      </p:sp>
      <p:sp>
        <p:nvSpPr>
          <p:cNvPr id="90" name="テキスト ボックス 89">
            <a:extLst>
              <a:ext uri="{FF2B5EF4-FFF2-40B4-BE49-F238E27FC236}">
                <a16:creationId xmlns:a16="http://schemas.microsoft.com/office/drawing/2014/main" id="{CA99F4AF-53EE-83B2-E27C-27097C92E74E}"/>
              </a:ext>
            </a:extLst>
          </p:cNvPr>
          <p:cNvSpPr txBox="1"/>
          <p:nvPr/>
        </p:nvSpPr>
        <p:spPr>
          <a:xfrm>
            <a:off x="3949140" y="5293563"/>
            <a:ext cx="962443" cy="400110"/>
          </a:xfrm>
          <a:prstGeom prst="rect">
            <a:avLst/>
          </a:prstGeom>
          <a:noFill/>
        </p:spPr>
        <p:txBody>
          <a:bodyPr wrap="none" rtlCol="0">
            <a:spAutoFit/>
          </a:bodyPr>
          <a:lstStyle/>
          <a:p>
            <a:pPr algn="ctr"/>
            <a:r>
              <a:rPr kumimoji="1" lang="ja-JP" altLang="en-US" sz="1000" spc="-76" dirty="0">
                <a:latin typeface="BIZ UDPゴシック" panose="020B0400000000000000" pitchFamily="50" charset="-128"/>
                <a:ea typeface="BIZ UDPゴシック" panose="020B0400000000000000" pitchFamily="50" charset="-128"/>
              </a:rPr>
              <a:t>受付時間</a:t>
            </a:r>
            <a:endParaRPr kumimoji="1" lang="en-US" altLang="ja-JP" sz="1000" spc="-76" dirty="0">
              <a:latin typeface="BIZ UDPゴシック" panose="020B0400000000000000" pitchFamily="50" charset="-128"/>
              <a:ea typeface="BIZ UDPゴシック" panose="020B0400000000000000" pitchFamily="50" charset="-128"/>
            </a:endParaRPr>
          </a:p>
          <a:p>
            <a:pPr algn="ctr"/>
            <a:r>
              <a:rPr kumimoji="1" lang="en-US" altLang="ja-JP" sz="1000" spc="-76" dirty="0">
                <a:latin typeface="BIZ UDPゴシック" panose="020B0400000000000000" pitchFamily="50" charset="-128"/>
                <a:ea typeface="BIZ UDPゴシック" panose="020B0400000000000000" pitchFamily="50" charset="-128"/>
              </a:rPr>
              <a:t>9:00</a:t>
            </a:r>
            <a:r>
              <a:rPr kumimoji="1" lang="ja-JP" altLang="en-US" sz="1000" spc="-76" dirty="0">
                <a:latin typeface="BIZ UDPゴシック" panose="020B0400000000000000" pitchFamily="50" charset="-128"/>
                <a:ea typeface="BIZ UDPゴシック" panose="020B0400000000000000" pitchFamily="50" charset="-128"/>
              </a:rPr>
              <a:t>～</a:t>
            </a:r>
            <a:r>
              <a:rPr kumimoji="1" lang="en-US" altLang="ja-JP" sz="1000" spc="-76" dirty="0">
                <a:latin typeface="BIZ UDPゴシック" panose="020B0400000000000000" pitchFamily="50" charset="-128"/>
                <a:ea typeface="BIZ UDPゴシック" panose="020B0400000000000000" pitchFamily="50" charset="-128"/>
              </a:rPr>
              <a:t>17:00</a:t>
            </a:r>
            <a:endParaRPr kumimoji="1" lang="ja-JP" altLang="en-US" sz="1000" spc="-76" dirty="0">
              <a:latin typeface="BIZ UDPゴシック" panose="020B0400000000000000" pitchFamily="50" charset="-128"/>
              <a:ea typeface="BIZ UDPゴシック" panose="020B0400000000000000" pitchFamily="50" charset="-128"/>
            </a:endParaRPr>
          </a:p>
        </p:txBody>
      </p:sp>
      <p:sp>
        <p:nvSpPr>
          <p:cNvPr id="94" name="テキスト ボックス 93">
            <a:extLst>
              <a:ext uri="{FF2B5EF4-FFF2-40B4-BE49-F238E27FC236}">
                <a16:creationId xmlns:a16="http://schemas.microsoft.com/office/drawing/2014/main" id="{D4D20171-2E63-E8A6-B1C6-466372C99931}"/>
              </a:ext>
            </a:extLst>
          </p:cNvPr>
          <p:cNvSpPr txBox="1"/>
          <p:nvPr/>
        </p:nvSpPr>
        <p:spPr>
          <a:xfrm>
            <a:off x="359505" y="5757462"/>
            <a:ext cx="1604350" cy="338554"/>
          </a:xfrm>
          <a:prstGeom prst="rect">
            <a:avLst/>
          </a:prstGeom>
          <a:noFill/>
        </p:spPr>
        <p:txBody>
          <a:bodyPr wrap="none" rtlCol="0">
            <a:spAutoFit/>
          </a:bodyPr>
          <a:lstStyle/>
          <a:p>
            <a:r>
              <a:rPr kumimoji="1" lang="en-US" altLang="ja-JP" sz="800" spc="-76" dirty="0">
                <a:latin typeface="BIZ UDPゴシック" panose="020B0400000000000000" pitchFamily="50" charset="-128"/>
                <a:ea typeface="BIZ UDPゴシック" panose="020B0400000000000000" pitchFamily="50" charset="-128"/>
              </a:rPr>
              <a:t>※</a:t>
            </a:r>
            <a:r>
              <a:rPr kumimoji="1" lang="ja-JP" altLang="en-US" sz="800" spc="-76" dirty="0">
                <a:latin typeface="BIZ UDPゴシック" panose="020B0400000000000000" pitchFamily="50" charset="-128"/>
                <a:ea typeface="BIZ UDPゴシック" panose="020B0400000000000000" pitchFamily="50" charset="-128"/>
              </a:rPr>
              <a:t>受付期間：令和９年１月</a:t>
            </a:r>
            <a:r>
              <a:rPr kumimoji="1" lang="en-US" altLang="ja-JP" sz="800" spc="-76" dirty="0">
                <a:latin typeface="BIZ UDPゴシック" panose="020B0400000000000000" pitchFamily="50" charset="-128"/>
                <a:ea typeface="BIZ UDPゴシック" panose="020B0400000000000000" pitchFamily="50" charset="-128"/>
              </a:rPr>
              <a:t>15</a:t>
            </a:r>
            <a:r>
              <a:rPr kumimoji="1" lang="ja-JP" altLang="en-US" sz="800" spc="-76" dirty="0">
                <a:latin typeface="BIZ UDPゴシック" panose="020B0400000000000000" pitchFamily="50" charset="-128"/>
                <a:ea typeface="BIZ UDPゴシック" panose="020B0400000000000000" pitchFamily="50" charset="-128"/>
              </a:rPr>
              <a:t>日まで</a:t>
            </a:r>
            <a:endParaRPr kumimoji="1" lang="en-US" altLang="ja-JP" sz="800" spc="-76" dirty="0">
              <a:latin typeface="BIZ UDPゴシック" panose="020B0400000000000000" pitchFamily="50" charset="-128"/>
              <a:ea typeface="BIZ UDPゴシック" panose="020B0400000000000000" pitchFamily="50" charset="-128"/>
            </a:endParaRPr>
          </a:p>
          <a:p>
            <a:r>
              <a:rPr kumimoji="1" lang="en-US" altLang="ja-JP" sz="800" spc="-76" dirty="0">
                <a:latin typeface="BIZ UDPゴシック" panose="020B0400000000000000" pitchFamily="50" charset="-128"/>
                <a:ea typeface="BIZ UDPゴシック" panose="020B0400000000000000" pitchFamily="50" charset="-128"/>
              </a:rPr>
              <a:t>※</a:t>
            </a:r>
            <a:r>
              <a:rPr kumimoji="1" lang="ja-JP" altLang="en-US" sz="800" spc="-76" dirty="0">
                <a:latin typeface="BIZ UDPゴシック" panose="020B0400000000000000" pitchFamily="50" charset="-128"/>
                <a:ea typeface="BIZ UDPゴシック" panose="020B0400000000000000" pitchFamily="50" charset="-128"/>
              </a:rPr>
              <a:t>土・日・祝日を除きます。</a:t>
            </a:r>
          </a:p>
        </p:txBody>
      </p:sp>
      <p:sp>
        <p:nvSpPr>
          <p:cNvPr id="39" name="テキスト ボックス 38">
            <a:extLst>
              <a:ext uri="{FF2B5EF4-FFF2-40B4-BE49-F238E27FC236}">
                <a16:creationId xmlns:a16="http://schemas.microsoft.com/office/drawing/2014/main" id="{1C221E9A-AD81-86DC-0C2E-E1AD909E993D}"/>
              </a:ext>
            </a:extLst>
          </p:cNvPr>
          <p:cNvSpPr txBox="1"/>
          <p:nvPr/>
        </p:nvSpPr>
        <p:spPr>
          <a:xfrm>
            <a:off x="3379935" y="2176382"/>
            <a:ext cx="1114729" cy="261610"/>
          </a:xfrm>
          <a:prstGeom prst="rect">
            <a:avLst/>
          </a:prstGeom>
          <a:noFill/>
        </p:spPr>
        <p:txBody>
          <a:bodyPr wrap="none" rtlCol="0">
            <a:spAutoFit/>
          </a:bodyPr>
          <a:lstStyle/>
          <a:p>
            <a:pPr algn="ctr"/>
            <a:r>
              <a:rPr kumimoji="1" lang="ja-JP" altLang="en-US" sz="1100" spc="-76" dirty="0">
                <a:ln w="19050">
                  <a:noFill/>
                </a:ln>
                <a:latin typeface="BIZ UDPゴシック" panose="020B0400000000000000" pitchFamily="50" charset="-128"/>
                <a:ea typeface="BIZ UDPゴシック" panose="020B0400000000000000" pitchFamily="50" charset="-128"/>
              </a:rPr>
              <a:t>（８２５円（税込））</a:t>
            </a:r>
          </a:p>
        </p:txBody>
      </p:sp>
      <p:sp>
        <p:nvSpPr>
          <p:cNvPr id="42" name="正方形/長方形 41">
            <a:extLst>
              <a:ext uri="{FF2B5EF4-FFF2-40B4-BE49-F238E27FC236}">
                <a16:creationId xmlns:a16="http://schemas.microsoft.com/office/drawing/2014/main" id="{8EF9431F-75DE-B713-034D-06DCC98DA762}"/>
              </a:ext>
            </a:extLst>
          </p:cNvPr>
          <p:cNvSpPr/>
          <p:nvPr/>
        </p:nvSpPr>
        <p:spPr>
          <a:xfrm>
            <a:off x="3379935" y="1701070"/>
            <a:ext cx="602592" cy="624461"/>
          </a:xfrm>
          <a:prstGeom prst="rect">
            <a:avLst/>
          </a:prstGeom>
          <a:noFill/>
        </p:spPr>
        <p:txBody>
          <a:bodyPr wrap="none" lIns="69782" tIns="34891" rIns="69782" bIns="34891">
            <a:spAutoFit/>
          </a:bodyPr>
          <a:lstStyle/>
          <a:p>
            <a:pPr algn="ctr"/>
            <a:r>
              <a:rPr lang="ja-JP" altLang="en-US" sz="3600" b="1" dirty="0">
                <a:ln w="19050">
                  <a:solidFill>
                    <a:schemeClr val="tx1"/>
                  </a:solidFill>
                  <a:prstDash val="solid"/>
                </a:ln>
                <a:noFill/>
                <a:effectLst>
                  <a:outerShdw blurRad="38100" dist="22860" dir="5400000" algn="tl" rotWithShape="0">
                    <a:srgbClr val="000000">
                      <a:alpha val="30000"/>
                    </a:srgbClr>
                  </a:outerShdw>
                </a:effectLst>
              </a:rPr>
              <a:t>円</a:t>
            </a:r>
            <a:endParaRPr lang="ja-JP" altLang="en-US" sz="6000" b="1" dirty="0">
              <a:ln w="19050">
                <a:solidFill>
                  <a:schemeClr val="tx1"/>
                </a:solidFill>
                <a:prstDash val="solid"/>
              </a:ln>
              <a:noFill/>
              <a:effectLst>
                <a:outerShdw blurRad="38100" dist="22860" dir="5400000" algn="tl" rotWithShape="0">
                  <a:srgbClr val="000000">
                    <a:alpha val="30000"/>
                  </a:srgbClr>
                </a:outerShdw>
              </a:effectLst>
            </a:endParaRPr>
          </a:p>
        </p:txBody>
      </p:sp>
      <p:sp>
        <p:nvSpPr>
          <p:cNvPr id="4" name="テキスト ボックス 3">
            <a:extLst>
              <a:ext uri="{FF2B5EF4-FFF2-40B4-BE49-F238E27FC236}">
                <a16:creationId xmlns:a16="http://schemas.microsoft.com/office/drawing/2014/main" id="{AD2BBF1E-5494-78FD-1523-35FD29E85604}"/>
              </a:ext>
            </a:extLst>
          </p:cNvPr>
          <p:cNvSpPr txBox="1"/>
          <p:nvPr/>
        </p:nvSpPr>
        <p:spPr>
          <a:xfrm>
            <a:off x="351656" y="6037373"/>
            <a:ext cx="4095352" cy="253916"/>
          </a:xfrm>
          <a:prstGeom prst="rect">
            <a:avLst/>
          </a:prstGeom>
          <a:noFill/>
        </p:spPr>
        <p:txBody>
          <a:bodyPr wrap="none" rtlCol="0">
            <a:spAutoFit/>
          </a:bodyPr>
          <a:lstStyle/>
          <a:p>
            <a:pPr algn="ctr"/>
            <a:r>
              <a:rPr kumimoji="1" lang="ja-JP" altLang="en-US" sz="1050" spc="-76" dirty="0">
                <a:latin typeface="BIZ UDPゴシック" panose="020B0400000000000000" pitchFamily="50" charset="-128"/>
                <a:ea typeface="BIZ UDPゴシック" panose="020B0400000000000000" pitchFamily="50" charset="-128"/>
              </a:rPr>
              <a:t>特設ページ </a:t>
            </a:r>
            <a:r>
              <a:rPr kumimoji="1" lang="en-US" altLang="ja-JP" sz="1050" spc="-76" dirty="0">
                <a:latin typeface="BIZ UDPゴシック" panose="020B0400000000000000" pitchFamily="50" charset="-128"/>
                <a:ea typeface="BIZ UDPゴシック" panose="020B0400000000000000" pitchFamily="50" charset="-128"/>
              </a:rPr>
              <a:t>https://fukushimalpg.or.jp/kototaisaku/index.html </a:t>
            </a:r>
            <a:endParaRPr kumimoji="1" lang="ja-JP" altLang="en-US" sz="1050" spc="-76" dirty="0">
              <a:latin typeface="BIZ UDPゴシック" panose="020B0400000000000000" pitchFamily="50" charset="-128"/>
              <a:ea typeface="BIZ UDPゴシック" panose="020B0400000000000000" pitchFamily="50" charset="-128"/>
            </a:endParaRPr>
          </a:p>
        </p:txBody>
      </p:sp>
      <p:pic>
        <p:nvPicPr>
          <p:cNvPr id="8" name="図 7">
            <a:extLst>
              <a:ext uri="{FF2B5EF4-FFF2-40B4-BE49-F238E27FC236}">
                <a16:creationId xmlns:a16="http://schemas.microsoft.com/office/drawing/2014/main" id="{C491455D-003D-D2E4-6FF5-6A2426F68DF7}"/>
              </a:ext>
            </a:extLst>
          </p:cNvPr>
          <p:cNvPicPr>
            <a:picLocks noChangeAspect="1"/>
          </p:cNvPicPr>
          <p:nvPr/>
        </p:nvPicPr>
        <p:blipFill>
          <a:blip r:embed="rId2">
            <a:extLst>
              <a:ext uri="{28A0092B-C50C-407E-A947-70E740481C1C}">
                <a14:useLocalDpi xmlns:a14="http://schemas.microsoft.com/office/drawing/2010/main" val="0"/>
              </a:ext>
            </a:extLst>
          </a:blip>
          <a:srcRect l="6693" t="6246" r="8328" b="7957"/>
          <a:stretch>
            <a:fillRect/>
          </a:stretch>
        </p:blipFill>
        <p:spPr>
          <a:xfrm>
            <a:off x="4366793" y="5772398"/>
            <a:ext cx="477488" cy="482078"/>
          </a:xfrm>
          <a:prstGeom prst="rect">
            <a:avLst/>
          </a:prstGeom>
        </p:spPr>
      </p:pic>
    </p:spTree>
    <p:extLst>
      <p:ext uri="{BB962C8B-B14F-4D97-AF65-F5344CB8AC3E}">
        <p14:creationId xmlns:p14="http://schemas.microsoft.com/office/powerpoint/2010/main" val="1028881355"/>
      </p:ext>
    </p:extLst>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491</TotalTime>
  <Words>192</Words>
  <Application>Microsoft Office PowerPoint</Application>
  <PresentationFormat>ユーザー設定</PresentationFormat>
  <Paragraphs>27</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BIZ UDPゴシック</vt:lpstr>
      <vt:lpstr>HGP創英角ｺﾞｼｯｸUB</vt:lpstr>
      <vt:lpstr>Arial</vt:lpstr>
      <vt:lpstr>Calibri</vt:lpstr>
      <vt:lpstr>Calibri Light</vt:lpstr>
      <vt:lpstr>Office 2013 - 2022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二階堂 雄樹</dc:creator>
  <cp:lastModifiedBy>二階堂 雄樹</cp:lastModifiedBy>
  <cp:revision>27</cp:revision>
  <cp:lastPrinted>2026-09-01T00:01:44Z</cp:lastPrinted>
  <dcterms:modified xsi:type="dcterms:W3CDTF">2026-09-01T00:05:50Z</dcterms:modified>
</cp:coreProperties>
</file>